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3949" r:id="rId6"/>
  </p:sldMasterIdLst>
  <p:notesMasterIdLst>
    <p:notesMasterId r:id="rId31"/>
  </p:notesMasterIdLst>
  <p:handoutMasterIdLst>
    <p:handoutMasterId r:id="rId32"/>
  </p:handoutMasterIdLst>
  <p:sldIdLst>
    <p:sldId id="331" r:id="rId7"/>
    <p:sldId id="512" r:id="rId8"/>
    <p:sldId id="511" r:id="rId9"/>
    <p:sldId id="492" r:id="rId10"/>
    <p:sldId id="515" r:id="rId11"/>
    <p:sldId id="2147473809" r:id="rId12"/>
    <p:sldId id="620" r:id="rId13"/>
    <p:sldId id="513" r:id="rId14"/>
    <p:sldId id="621" r:id="rId15"/>
    <p:sldId id="429" r:id="rId16"/>
    <p:sldId id="643" r:id="rId17"/>
    <p:sldId id="645" r:id="rId18"/>
    <p:sldId id="2147473816" r:id="rId19"/>
    <p:sldId id="648" r:id="rId20"/>
    <p:sldId id="2147473818" r:id="rId21"/>
    <p:sldId id="2147473835" r:id="rId22"/>
    <p:sldId id="2147473834" r:id="rId23"/>
    <p:sldId id="564" r:id="rId24"/>
    <p:sldId id="514" r:id="rId25"/>
    <p:sldId id="647" r:id="rId26"/>
    <p:sldId id="649" r:id="rId27"/>
    <p:sldId id="652" r:id="rId28"/>
    <p:sldId id="2147473840" r:id="rId29"/>
    <p:sldId id="654" r:id="rId30"/>
  </p:sldIdLst>
  <p:sldSz cx="9144000" cy="5143500" type="screen16x9"/>
  <p:notesSz cx="6950075" cy="9236075"/>
  <p:embeddedFontLst>
    <p:embeddedFont>
      <p:font typeface="Girl Scout Display Light" panose="02020003000000000000" pitchFamily="18" charset="0"/>
      <p:regular r:id="rId33"/>
      <p:italic r:id="rId34"/>
    </p:embeddedFont>
    <p:embeddedFont>
      <p:font typeface="Girl Scout Text Book" panose="02020003000000000000" pitchFamily="18" charset="0"/>
      <p:regular r:id="rId35"/>
      <p:bold r:id="rId36"/>
      <p:italic r:id="rId37"/>
      <p:boldItalic r:id="rId38"/>
    </p:embeddedFont>
    <p:embeddedFont>
      <p:font typeface="Girl Scout Text Medium" panose="02020003000000000000" pitchFamily="18" charset="0"/>
      <p:regular r:id="rId39"/>
      <p:italic r:id="rId40"/>
    </p:embeddedFont>
    <p:embeddedFont>
      <p:font typeface="Palatino Linotype" panose="02040502050505030304" pitchFamily="18" charset="0"/>
      <p:regular r:id="rId41"/>
      <p:bold r:id="rId42"/>
      <p:italic r:id="rId43"/>
      <p:boldItalic r:id="rId44"/>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Slides" id="{FCC752FA-C538-CD48-9039-78C0E09EB479}">
          <p14:sldIdLst>
            <p14:sldId id="331"/>
          </p14:sldIdLst>
        </p14:section>
        <p14:section name="Agenda Slides" id="{236E3CB9-CD49-CF4A-8744-AE267DBD9749}">
          <p14:sldIdLst>
            <p14:sldId id="512"/>
          </p14:sldIdLst>
        </p14:section>
        <p14:section name="Blank Slides" id="{25AFE61E-217B-384A-8B25-D017853889AA}">
          <p14:sldIdLst>
            <p14:sldId id="511"/>
            <p14:sldId id="492"/>
            <p14:sldId id="515"/>
            <p14:sldId id="2147473809"/>
            <p14:sldId id="620"/>
            <p14:sldId id="513"/>
            <p14:sldId id="621"/>
            <p14:sldId id="429"/>
            <p14:sldId id="643"/>
            <p14:sldId id="645"/>
            <p14:sldId id="2147473816"/>
            <p14:sldId id="648"/>
            <p14:sldId id="2147473818"/>
            <p14:sldId id="2147473835"/>
            <p14:sldId id="2147473834"/>
            <p14:sldId id="564"/>
            <p14:sldId id="514"/>
            <p14:sldId id="647"/>
            <p14:sldId id="649"/>
            <p14:sldId id="652"/>
            <p14:sldId id="2147473840"/>
            <p14:sldId id="654"/>
          </p14:sldIdLst>
        </p14:section>
        <p14:section name="Full Image Background Slide" id="{24D0DFB6-6E0F-A849-A15E-45F947549AA2}">
          <p14:sldIdLst/>
        </p14:section>
        <p14:section name="Presenter Slides" id="{4D69EFFF-DBDB-3F41-8FDF-4B1ED4748903}">
          <p14:sldIdLst/>
        </p14:section>
        <p14:section name="Transition Slides" id="{88261B5F-7EE7-3843-9B03-185E92CBE74D}">
          <p14:sldIdLst/>
        </p14:section>
        <p14:section name="Text Slides" id="{66A07868-E7F4-9B49-B774-196F8CCBDBED}">
          <p14:sldIdLst/>
        </p14:section>
        <p14:section name="Text Slides with Image" id="{BDA17313-37EE-8D4F-A3B7-B58D4806A949}">
          <p14:sldIdLst/>
        </p14:section>
        <p14:section name="Text Slides I  Split | No Image" id="{A3E033BF-8610-C541-95D9-99908FE09144}">
          <p14:sldIdLst/>
        </p14:section>
        <p14:section name="Statement Slides with Image" id="{73E96094-9D9E-8D41-809C-BAB2D1000E08}">
          <p14:sldIdLst/>
        </p14:section>
        <p14:section name="Statement Slides - Text Only" id="{D2F3827F-CDD2-E644-8ACF-2CD6BACF903F}">
          <p14:sldIdLst/>
        </p14:section>
        <p14:section name="Back Cover Slides" id="{5C670714-7507-3746-A813-7986FBE8E8CA}">
          <p14:sldIdLst/>
        </p14:section>
        <p14:section name="Design Library (SVG)" id="{49C59045-7607-564D-A955-F49344D5076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D1CE2-8957-CE53-3C0E-49A711EEFF04}" name="Teri Proffitt" initials="TP" userId="S::tproffitt@girlscoutsla.org::da0cf8ad-b43e-42e2-b026-c5e124ba4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B40BD1-4A48-43F5-A399-7E520094ED70}" v="3" dt="2024-11-15T23:21:46.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237" autoAdjust="0"/>
  </p:normalViewPr>
  <p:slideViewPr>
    <p:cSldViewPr snapToGrid="0">
      <p:cViewPr varScale="1">
        <p:scale>
          <a:sx n="100" d="100"/>
          <a:sy n="100" d="100"/>
        </p:scale>
        <p:origin x="1836" y="84"/>
      </p:cViewPr>
      <p:guideLst/>
    </p:cSldViewPr>
  </p:slideViewPr>
  <p:notesTextViewPr>
    <p:cViewPr>
      <p:scale>
        <a:sx n="1" d="1"/>
        <a:sy n="1" d="1"/>
      </p:scale>
      <p:origin x="0" y="0"/>
    </p:cViewPr>
  </p:notesTextViewPr>
  <p:sorterViewPr>
    <p:cViewPr>
      <p:scale>
        <a:sx n="100" d="100"/>
        <a:sy n="100" d="100"/>
      </p:scale>
      <p:origin x="0" y="-228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a Abrenica" userId="b88b3d1b-baee-4805-9c48-08587427b897" providerId="ADAL" clId="{AB6D3C23-9B8E-48CB-A9E1-8E8EED2BDF88}"/>
    <pc:docChg chg="undo custSel addSld delSld modSld modSection">
      <pc:chgData name="Alisa Abrenica" userId="b88b3d1b-baee-4805-9c48-08587427b897" providerId="ADAL" clId="{AB6D3C23-9B8E-48CB-A9E1-8E8EED2BDF88}" dt="2024-10-24T19:34:37.362" v="520"/>
      <pc:docMkLst>
        <pc:docMk/>
      </pc:docMkLst>
      <pc:sldChg chg="addSp delSp modSp mod modNotesTx">
        <pc:chgData name="Alisa Abrenica" userId="b88b3d1b-baee-4805-9c48-08587427b897" providerId="ADAL" clId="{AB6D3C23-9B8E-48CB-A9E1-8E8EED2BDF88}" dt="2024-10-24T18:48:56.775" v="514" actId="20577"/>
        <pc:sldMkLst>
          <pc:docMk/>
          <pc:sldMk cId="1257031548" sldId="331"/>
        </pc:sldMkLst>
        <pc:spChg chg="del">
          <ac:chgData name="Alisa Abrenica" userId="b88b3d1b-baee-4805-9c48-08587427b897" providerId="ADAL" clId="{AB6D3C23-9B8E-48CB-A9E1-8E8EED2BDF88}" dt="2024-10-24T16:29:43.727" v="9" actId="931"/>
          <ac:spMkLst>
            <pc:docMk/>
            <pc:sldMk cId="1257031548" sldId="331"/>
            <ac:spMk id="11" creationId="{215BB192-0A39-A89F-CA38-F4D9207C0826}"/>
          </ac:spMkLst>
        </pc:spChg>
        <pc:spChg chg="mod">
          <ac:chgData name="Alisa Abrenica" userId="b88b3d1b-baee-4805-9c48-08587427b897" providerId="ADAL" clId="{AB6D3C23-9B8E-48CB-A9E1-8E8EED2BDF88}" dt="2024-10-24T16:29:05.271" v="8" actId="20577"/>
          <ac:spMkLst>
            <pc:docMk/>
            <pc:sldMk cId="1257031548" sldId="331"/>
            <ac:spMk id="20" creationId="{00123C01-0883-4467-AF0C-C87CFC195781}"/>
          </ac:spMkLst>
        </pc:spChg>
        <pc:picChg chg="add mod">
          <ac:chgData name="Alisa Abrenica" userId="b88b3d1b-baee-4805-9c48-08587427b897" providerId="ADAL" clId="{AB6D3C23-9B8E-48CB-A9E1-8E8EED2BDF88}" dt="2024-10-24T16:29:47.817" v="10" actId="27614"/>
          <ac:picMkLst>
            <pc:docMk/>
            <pc:sldMk cId="1257031548" sldId="331"/>
            <ac:picMk id="3" creationId="{43AB87A5-3700-954F-8434-8C5E06C69BF7}"/>
          </ac:picMkLst>
        </pc:picChg>
        <pc:picChg chg="del">
          <ac:chgData name="Alisa Abrenica" userId="b88b3d1b-baee-4805-9c48-08587427b897" providerId="ADAL" clId="{AB6D3C23-9B8E-48CB-A9E1-8E8EED2BDF88}" dt="2024-10-24T16:28:53.445" v="0" actId="478"/>
          <ac:picMkLst>
            <pc:docMk/>
            <pc:sldMk cId="1257031548" sldId="331"/>
            <ac:picMk id="4" creationId="{FAB24D5D-43BA-969A-214B-BC63E628C9D3}"/>
          </ac:picMkLst>
        </pc:picChg>
      </pc:sldChg>
      <pc:sldChg chg="modSp mod modNotesTx">
        <pc:chgData name="Alisa Abrenica" userId="b88b3d1b-baee-4805-9c48-08587427b897" providerId="ADAL" clId="{AB6D3C23-9B8E-48CB-A9E1-8E8EED2BDF88}" dt="2024-10-24T16:32:45.309" v="233" actId="20577"/>
        <pc:sldMkLst>
          <pc:docMk/>
          <pc:sldMk cId="3169839201" sldId="429"/>
        </pc:sldMkLst>
        <pc:spChg chg="mod">
          <ac:chgData name="Alisa Abrenica" userId="b88b3d1b-baee-4805-9c48-08587427b897" providerId="ADAL" clId="{AB6D3C23-9B8E-48CB-A9E1-8E8EED2BDF88}" dt="2024-10-24T16:32:32.508" v="226" actId="20577"/>
          <ac:spMkLst>
            <pc:docMk/>
            <pc:sldMk cId="3169839201" sldId="429"/>
            <ac:spMk id="9" creationId="{43094179-8979-4813-B8AB-3F289063F0AD}"/>
          </ac:spMkLst>
        </pc:spChg>
      </pc:sldChg>
      <pc:sldChg chg="addSp delSp modSp add del mod">
        <pc:chgData name="Alisa Abrenica" userId="b88b3d1b-baee-4805-9c48-08587427b897" providerId="ADAL" clId="{AB6D3C23-9B8E-48CB-A9E1-8E8EED2BDF88}" dt="2024-10-24T19:03:31.430" v="519" actId="478"/>
        <pc:sldMkLst>
          <pc:docMk/>
          <pc:sldMk cId="1164370534" sldId="492"/>
        </pc:sldMkLst>
        <pc:picChg chg="add del mod">
          <ac:chgData name="Alisa Abrenica" userId="b88b3d1b-baee-4805-9c48-08587427b897" providerId="ADAL" clId="{AB6D3C23-9B8E-48CB-A9E1-8E8EED2BDF88}" dt="2024-10-24T19:03:31.430" v="519" actId="478"/>
          <ac:picMkLst>
            <pc:docMk/>
            <pc:sldMk cId="1164370534" sldId="492"/>
            <ac:picMk id="4" creationId="{117139C5-C700-0764-68B5-39EBE20B8E91}"/>
          </ac:picMkLst>
        </pc:picChg>
      </pc:sldChg>
      <pc:sldChg chg="addSp delSp modSp mod">
        <pc:chgData name="Alisa Abrenica" userId="b88b3d1b-baee-4805-9c48-08587427b897" providerId="ADAL" clId="{AB6D3C23-9B8E-48CB-A9E1-8E8EED2BDF88}" dt="2024-10-24T16:30:46.389" v="53" actId="20577"/>
        <pc:sldMkLst>
          <pc:docMk/>
          <pc:sldMk cId="299144939" sldId="512"/>
        </pc:sldMkLst>
        <pc:spChg chg="mod">
          <ac:chgData name="Alisa Abrenica" userId="b88b3d1b-baee-4805-9c48-08587427b897" providerId="ADAL" clId="{AB6D3C23-9B8E-48CB-A9E1-8E8EED2BDF88}" dt="2024-10-24T16:30:46.389" v="53" actId="20577"/>
          <ac:spMkLst>
            <pc:docMk/>
            <pc:sldMk cId="299144939" sldId="512"/>
            <ac:spMk id="7" creationId="{9FFF50E4-1422-0355-FE1B-18B5A7C35262}"/>
          </ac:spMkLst>
        </pc:spChg>
        <pc:picChg chg="add mod">
          <ac:chgData name="Alisa Abrenica" userId="b88b3d1b-baee-4805-9c48-08587427b897" providerId="ADAL" clId="{AB6D3C23-9B8E-48CB-A9E1-8E8EED2BDF88}" dt="2024-10-24T16:30:07.597" v="17" actId="1076"/>
          <ac:picMkLst>
            <pc:docMk/>
            <pc:sldMk cId="299144939" sldId="512"/>
            <ac:picMk id="4" creationId="{02F4EC6A-B85C-2E92-19EE-D5F09596BBC2}"/>
          </ac:picMkLst>
        </pc:picChg>
        <pc:picChg chg="del mod">
          <ac:chgData name="Alisa Abrenica" userId="b88b3d1b-baee-4805-9c48-08587427b897" providerId="ADAL" clId="{AB6D3C23-9B8E-48CB-A9E1-8E8EED2BDF88}" dt="2024-10-24T16:29:48.502" v="12" actId="478"/>
          <ac:picMkLst>
            <pc:docMk/>
            <pc:sldMk cId="299144939" sldId="512"/>
            <ac:picMk id="5" creationId="{6E23ED6B-F376-3825-120F-E639E2BC3EE2}"/>
          </ac:picMkLst>
        </pc:picChg>
        <pc:picChg chg="del">
          <ac:chgData name="Alisa Abrenica" userId="b88b3d1b-baee-4805-9c48-08587427b897" providerId="ADAL" clId="{AB6D3C23-9B8E-48CB-A9E1-8E8EED2BDF88}" dt="2024-10-24T16:29:50.271" v="13" actId="478"/>
          <ac:picMkLst>
            <pc:docMk/>
            <pc:sldMk cId="299144939" sldId="512"/>
            <ac:picMk id="6" creationId="{07118D22-DA29-9C28-C262-2094287E86B6}"/>
          </ac:picMkLst>
        </pc:picChg>
        <pc:picChg chg="add mod">
          <ac:chgData name="Alisa Abrenica" userId="b88b3d1b-baee-4805-9c48-08587427b897" providerId="ADAL" clId="{AB6D3C23-9B8E-48CB-A9E1-8E8EED2BDF88}" dt="2024-10-24T16:30:37.738" v="22" actId="14100"/>
          <ac:picMkLst>
            <pc:docMk/>
            <pc:sldMk cId="299144939" sldId="512"/>
            <ac:picMk id="9" creationId="{E1A8A57E-9E8B-644C-F133-3AB7FB5A2300}"/>
          </ac:picMkLst>
        </pc:picChg>
      </pc:sldChg>
      <pc:sldChg chg="modNotesTx">
        <pc:chgData name="Alisa Abrenica" userId="b88b3d1b-baee-4805-9c48-08587427b897" providerId="ADAL" clId="{AB6D3C23-9B8E-48CB-A9E1-8E8EED2BDF88}" dt="2024-10-24T16:32:26.829" v="224" actId="20577"/>
        <pc:sldMkLst>
          <pc:docMk/>
          <pc:sldMk cId="257229472" sldId="621"/>
        </pc:sldMkLst>
      </pc:sldChg>
      <pc:sldChg chg="modSp mod modNotesTx">
        <pc:chgData name="Alisa Abrenica" userId="b88b3d1b-baee-4805-9c48-08587427b897" providerId="ADAL" clId="{AB6D3C23-9B8E-48CB-A9E1-8E8EED2BDF88}" dt="2024-10-24T16:33:01.982" v="236" actId="20577"/>
        <pc:sldMkLst>
          <pc:docMk/>
          <pc:sldMk cId="1272086413" sldId="643"/>
        </pc:sldMkLst>
        <pc:spChg chg="mod">
          <ac:chgData name="Alisa Abrenica" userId="b88b3d1b-baee-4805-9c48-08587427b897" providerId="ADAL" clId="{AB6D3C23-9B8E-48CB-A9E1-8E8EED2BDF88}" dt="2024-10-24T16:33:01.982" v="236" actId="20577"/>
          <ac:spMkLst>
            <pc:docMk/>
            <pc:sldMk cId="1272086413" sldId="643"/>
            <ac:spMk id="7" creationId="{CBEF11D7-161E-4F79-8A73-20517DD7FA2C}"/>
          </ac:spMkLst>
        </pc:spChg>
      </pc:sldChg>
      <pc:sldChg chg="modSp mod">
        <pc:chgData name="Alisa Abrenica" userId="b88b3d1b-baee-4805-9c48-08587427b897" providerId="ADAL" clId="{AB6D3C23-9B8E-48CB-A9E1-8E8EED2BDF88}" dt="2024-10-24T16:33:10.867" v="250" actId="20577"/>
        <pc:sldMkLst>
          <pc:docMk/>
          <pc:sldMk cId="851867531" sldId="645"/>
        </pc:sldMkLst>
        <pc:spChg chg="mod">
          <ac:chgData name="Alisa Abrenica" userId="b88b3d1b-baee-4805-9c48-08587427b897" providerId="ADAL" clId="{AB6D3C23-9B8E-48CB-A9E1-8E8EED2BDF88}" dt="2024-10-24T16:33:10.867" v="250" actId="20577"/>
          <ac:spMkLst>
            <pc:docMk/>
            <pc:sldMk cId="851867531" sldId="645"/>
            <ac:spMk id="7" creationId="{C2792216-7CBB-4442-B567-71A881172CE0}"/>
          </ac:spMkLst>
        </pc:spChg>
      </pc:sldChg>
      <pc:sldChg chg="modSp mod">
        <pc:chgData name="Alisa Abrenica" userId="b88b3d1b-baee-4805-9c48-08587427b897" providerId="ADAL" clId="{AB6D3C23-9B8E-48CB-A9E1-8E8EED2BDF88}" dt="2024-10-24T16:38:14.337" v="512" actId="20577"/>
        <pc:sldMkLst>
          <pc:docMk/>
          <pc:sldMk cId="2056817382" sldId="648"/>
        </pc:sldMkLst>
        <pc:spChg chg="mod">
          <ac:chgData name="Alisa Abrenica" userId="b88b3d1b-baee-4805-9c48-08587427b897" providerId="ADAL" clId="{AB6D3C23-9B8E-48CB-A9E1-8E8EED2BDF88}" dt="2024-10-24T16:38:14.337" v="512" actId="20577"/>
          <ac:spMkLst>
            <pc:docMk/>
            <pc:sldMk cId="2056817382" sldId="648"/>
            <ac:spMk id="7" creationId="{BAA18644-7FCB-400E-B46A-4E2451FBB0E5}"/>
          </ac:spMkLst>
        </pc:spChg>
      </pc:sldChg>
      <pc:sldChg chg="modSp mod modNotesTx">
        <pc:chgData name="Alisa Abrenica" userId="b88b3d1b-baee-4805-9c48-08587427b897" providerId="ADAL" clId="{AB6D3C23-9B8E-48CB-A9E1-8E8EED2BDF88}" dt="2024-10-24T19:34:37.362" v="520"/>
        <pc:sldMkLst>
          <pc:docMk/>
          <pc:sldMk cId="2774752323" sldId="2147473809"/>
        </pc:sldMkLst>
        <pc:spChg chg="mod">
          <ac:chgData name="Alisa Abrenica" userId="b88b3d1b-baee-4805-9c48-08587427b897" providerId="ADAL" clId="{AB6D3C23-9B8E-48CB-A9E1-8E8EED2BDF88}" dt="2024-10-24T16:31:00.678" v="55" actId="20577"/>
          <ac:spMkLst>
            <pc:docMk/>
            <pc:sldMk cId="2774752323" sldId="2147473809"/>
            <ac:spMk id="16" creationId="{7D81F6A4-B1B4-8944-68FD-9FABF9D43CE8}"/>
          </ac:spMkLst>
        </pc:spChg>
      </pc:sldChg>
      <pc:sldChg chg="addSp delSp modSp mod">
        <pc:chgData name="Alisa Abrenica" userId="b88b3d1b-baee-4805-9c48-08587427b897" providerId="ADAL" clId="{AB6D3C23-9B8E-48CB-A9E1-8E8EED2BDF88}" dt="2024-10-24T16:36:36.598" v="424" actId="1076"/>
        <pc:sldMkLst>
          <pc:docMk/>
          <pc:sldMk cId="1215720521" sldId="2147473816"/>
        </pc:sldMkLst>
        <pc:spChg chg="mod">
          <ac:chgData name="Alisa Abrenica" userId="b88b3d1b-baee-4805-9c48-08587427b897" providerId="ADAL" clId="{AB6D3C23-9B8E-48CB-A9E1-8E8EED2BDF88}" dt="2024-10-24T16:33:16.699" v="252" actId="20577"/>
          <ac:spMkLst>
            <pc:docMk/>
            <pc:sldMk cId="1215720521" sldId="2147473816"/>
            <ac:spMk id="10" creationId="{D09A59E5-9F7D-4CD9-B8F8-595C64170BC9}"/>
          </ac:spMkLst>
        </pc:spChg>
        <pc:picChg chg="del">
          <ac:chgData name="Alisa Abrenica" userId="b88b3d1b-baee-4805-9c48-08587427b897" providerId="ADAL" clId="{AB6D3C23-9B8E-48CB-A9E1-8E8EED2BDF88}" dt="2024-10-24T16:33:19.395" v="253" actId="478"/>
          <ac:picMkLst>
            <pc:docMk/>
            <pc:sldMk cId="1215720521" sldId="2147473816"/>
            <ac:picMk id="4" creationId="{5374389E-4A01-F3C9-8BB2-364F562A9ED1}"/>
          </ac:picMkLst>
        </pc:picChg>
        <pc:picChg chg="add del mod">
          <ac:chgData name="Alisa Abrenica" userId="b88b3d1b-baee-4805-9c48-08587427b897" providerId="ADAL" clId="{AB6D3C23-9B8E-48CB-A9E1-8E8EED2BDF88}" dt="2024-10-24T16:34:37.906" v="417" actId="478"/>
          <ac:picMkLst>
            <pc:docMk/>
            <pc:sldMk cId="1215720521" sldId="2147473816"/>
            <ac:picMk id="5" creationId="{C31E365F-6A4F-AEB3-6896-0264A31CAB43}"/>
          </ac:picMkLst>
        </pc:picChg>
        <pc:picChg chg="del">
          <ac:chgData name="Alisa Abrenica" userId="b88b3d1b-baee-4805-9c48-08587427b897" providerId="ADAL" clId="{AB6D3C23-9B8E-48CB-A9E1-8E8EED2BDF88}" dt="2024-10-24T16:33:20.114" v="254" actId="478"/>
          <ac:picMkLst>
            <pc:docMk/>
            <pc:sldMk cId="1215720521" sldId="2147473816"/>
            <ac:picMk id="6" creationId="{313A1EC4-45A9-DDB8-A9DA-F8BFB373F91A}"/>
          </ac:picMkLst>
        </pc:picChg>
        <pc:picChg chg="add mod">
          <ac:chgData name="Alisa Abrenica" userId="b88b3d1b-baee-4805-9c48-08587427b897" providerId="ADAL" clId="{AB6D3C23-9B8E-48CB-A9E1-8E8EED2BDF88}" dt="2024-10-24T16:36:36.598" v="424" actId="1076"/>
          <ac:picMkLst>
            <pc:docMk/>
            <pc:sldMk cId="1215720521" sldId="2147473816"/>
            <ac:picMk id="7" creationId="{9A29714D-8D72-2F2A-7A16-3AB54AEBC5C5}"/>
          </ac:picMkLst>
        </pc:picChg>
      </pc:sldChg>
      <pc:sldChg chg="modSp mod modNotesTx">
        <pc:chgData name="Alisa Abrenica" userId="b88b3d1b-baee-4805-9c48-08587427b897" providerId="ADAL" clId="{AB6D3C23-9B8E-48CB-A9E1-8E8EED2BDF88}" dt="2024-10-24T16:37:20.238" v="488" actId="20577"/>
        <pc:sldMkLst>
          <pc:docMk/>
          <pc:sldMk cId="1198496238" sldId="2147473818"/>
        </pc:sldMkLst>
        <pc:spChg chg="mod">
          <ac:chgData name="Alisa Abrenica" userId="b88b3d1b-baee-4805-9c48-08587427b897" providerId="ADAL" clId="{AB6D3C23-9B8E-48CB-A9E1-8E8EED2BDF88}" dt="2024-10-24T16:37:02.529" v="447" actId="20577"/>
          <ac:spMkLst>
            <pc:docMk/>
            <pc:sldMk cId="1198496238" sldId="2147473818"/>
            <ac:spMk id="7" creationId="{E7911F5F-2549-46AB-B70E-A532A707FC0D}"/>
          </ac:spMkLst>
        </pc:spChg>
      </pc:sldChg>
      <pc:sldChg chg="addSp delSp modSp mod">
        <pc:chgData name="Alisa Abrenica" userId="b88b3d1b-baee-4805-9c48-08587427b897" providerId="ADAL" clId="{AB6D3C23-9B8E-48CB-A9E1-8E8EED2BDF88}" dt="2024-10-24T16:36:18.287" v="421"/>
        <pc:sldMkLst>
          <pc:docMk/>
          <pc:sldMk cId="2728901291" sldId="2147473834"/>
        </pc:sldMkLst>
        <pc:picChg chg="add mod">
          <ac:chgData name="Alisa Abrenica" userId="b88b3d1b-baee-4805-9c48-08587427b897" providerId="ADAL" clId="{AB6D3C23-9B8E-48CB-A9E1-8E8EED2BDF88}" dt="2024-10-24T16:36:18.287" v="421"/>
          <ac:picMkLst>
            <pc:docMk/>
            <pc:sldMk cId="2728901291" sldId="2147473834"/>
            <ac:picMk id="3" creationId="{E5FF0F52-E647-DB4E-6161-7EB214E0B976}"/>
          </ac:picMkLst>
        </pc:picChg>
        <pc:picChg chg="del">
          <ac:chgData name="Alisa Abrenica" userId="b88b3d1b-baee-4805-9c48-08587427b897" providerId="ADAL" clId="{AB6D3C23-9B8E-48CB-A9E1-8E8EED2BDF88}" dt="2024-10-24T16:36:05.980" v="420" actId="478"/>
          <ac:picMkLst>
            <pc:docMk/>
            <pc:sldMk cId="2728901291" sldId="2147473834"/>
            <ac:picMk id="10" creationId="{C9D7D967-FE9C-D46B-233F-4BB821B809A7}"/>
          </ac:picMkLst>
        </pc:picChg>
      </pc:sldChg>
      <pc:sldChg chg="addSp delSp modSp mod">
        <pc:chgData name="Alisa Abrenica" userId="b88b3d1b-baee-4805-9c48-08587427b897" providerId="ADAL" clId="{AB6D3C23-9B8E-48CB-A9E1-8E8EED2BDF88}" dt="2024-10-24T16:36:02.050" v="419"/>
        <pc:sldMkLst>
          <pc:docMk/>
          <pc:sldMk cId="3074249308" sldId="2147473835"/>
        </pc:sldMkLst>
        <pc:picChg chg="add mod">
          <ac:chgData name="Alisa Abrenica" userId="b88b3d1b-baee-4805-9c48-08587427b897" providerId="ADAL" clId="{AB6D3C23-9B8E-48CB-A9E1-8E8EED2BDF88}" dt="2024-10-24T16:36:02.050" v="419"/>
          <ac:picMkLst>
            <pc:docMk/>
            <pc:sldMk cId="3074249308" sldId="2147473835"/>
            <ac:picMk id="3" creationId="{2841B97C-00A3-6F79-F171-5CD52A023452}"/>
          </ac:picMkLst>
        </pc:picChg>
        <pc:picChg chg="del">
          <ac:chgData name="Alisa Abrenica" userId="b88b3d1b-baee-4805-9c48-08587427b897" providerId="ADAL" clId="{AB6D3C23-9B8E-48CB-A9E1-8E8EED2BDF88}" dt="2024-10-24T16:36:01.170" v="418" actId="478"/>
          <ac:picMkLst>
            <pc:docMk/>
            <pc:sldMk cId="3074249308" sldId="2147473835"/>
            <ac:picMk id="10" creationId="{C9D7D967-FE9C-D46B-233F-4BB821B809A7}"/>
          </ac:picMkLst>
        </pc:picChg>
      </pc:sldChg>
      <pc:sldChg chg="modSp mod">
        <pc:chgData name="Alisa Abrenica" userId="b88b3d1b-baee-4805-9c48-08587427b897" providerId="ADAL" clId="{AB6D3C23-9B8E-48CB-A9E1-8E8EED2BDF88}" dt="2024-10-24T16:37:41.767" v="489" actId="13926"/>
        <pc:sldMkLst>
          <pc:docMk/>
          <pc:sldMk cId="2551629350" sldId="2147473838"/>
        </pc:sldMkLst>
        <pc:spChg chg="mod">
          <ac:chgData name="Alisa Abrenica" userId="b88b3d1b-baee-4805-9c48-08587427b897" providerId="ADAL" clId="{AB6D3C23-9B8E-48CB-A9E1-8E8EED2BDF88}" dt="2024-10-24T16:37:41.767" v="489" actId="13926"/>
          <ac:spMkLst>
            <pc:docMk/>
            <pc:sldMk cId="2551629350" sldId="2147473838"/>
            <ac:spMk id="6" creationId="{4D3D4074-8356-1CEA-2266-03B386E2FAF0}"/>
          </ac:spMkLst>
        </pc:spChg>
      </pc:sldChg>
    </pc:docChg>
  </pc:docChgLst>
  <pc:docChgLst>
    <pc:chgData name="Alisa Abrenica" userId="b88b3d1b-baee-4805-9c48-08587427b897" providerId="ADAL" clId="{B0B40BD1-4A48-43F5-A399-7E520094ED70}"/>
    <pc:docChg chg="addSld delSld modSld modSection modNotesMaster modHandout">
      <pc:chgData name="Alisa Abrenica" userId="b88b3d1b-baee-4805-9c48-08587427b897" providerId="ADAL" clId="{B0B40BD1-4A48-43F5-A399-7E520094ED70}" dt="2024-11-15T23:21:46.517" v="7"/>
      <pc:docMkLst>
        <pc:docMk/>
      </pc:docMkLst>
      <pc:sldChg chg="modSp add mod modNotesTx">
        <pc:chgData name="Alisa Abrenica" userId="b88b3d1b-baee-4805-9c48-08587427b897" providerId="ADAL" clId="{B0B40BD1-4A48-43F5-A399-7E520094ED70}" dt="2024-11-15T23:21:33.701" v="5"/>
        <pc:sldMkLst>
          <pc:docMk/>
          <pc:sldMk cId="306406576" sldId="652"/>
        </pc:sldMkLst>
        <pc:spChg chg="mod">
          <ac:chgData name="Alisa Abrenica" userId="b88b3d1b-baee-4805-9c48-08587427b897" providerId="ADAL" clId="{B0B40BD1-4A48-43F5-A399-7E520094ED70}" dt="2024-11-15T23:21:21.197" v="4" actId="13926"/>
          <ac:spMkLst>
            <pc:docMk/>
            <pc:sldMk cId="306406576" sldId="652"/>
            <ac:spMk id="8" creationId="{E559B67F-BA87-464E-BE91-6452C61C3838}"/>
          </ac:spMkLst>
        </pc:spChg>
      </pc:sldChg>
      <pc:sldChg chg="del">
        <pc:chgData name="Alisa Abrenica" userId="b88b3d1b-baee-4805-9c48-08587427b897" providerId="ADAL" clId="{B0B40BD1-4A48-43F5-A399-7E520094ED70}" dt="2024-11-15T23:21:35.864" v="6" actId="47"/>
        <pc:sldMkLst>
          <pc:docMk/>
          <pc:sldMk cId="2551629350" sldId="2147473838"/>
        </pc:sldMkLst>
      </pc:sldChg>
      <pc:sldChg chg="add del">
        <pc:chgData name="Alisa Abrenica" userId="b88b3d1b-baee-4805-9c48-08587427b897" providerId="ADAL" clId="{B0B40BD1-4A48-43F5-A399-7E520094ED70}" dt="2024-11-15T23:20:42.688" v="1" actId="47"/>
        <pc:sldMkLst>
          <pc:docMk/>
          <pc:sldMk cId="4176801264" sldId="2147473841"/>
        </pc:sldMkLst>
      </pc:sldChg>
      <pc:sldMasterChg chg="delSldLayout">
        <pc:chgData name="Alisa Abrenica" userId="b88b3d1b-baee-4805-9c48-08587427b897" providerId="ADAL" clId="{B0B40BD1-4A48-43F5-A399-7E520094ED70}" dt="2024-11-15T23:20:42.688" v="1" actId="47"/>
        <pc:sldMasterMkLst>
          <pc:docMk/>
          <pc:sldMasterMk cId="2352466599" sldId="2147483949"/>
        </pc:sldMasterMkLst>
        <pc:sldLayoutChg chg="del">
          <pc:chgData name="Alisa Abrenica" userId="b88b3d1b-baee-4805-9c48-08587427b897" providerId="ADAL" clId="{B0B40BD1-4A48-43F5-A399-7E520094ED70}" dt="2024-11-15T23:20:42.688" v="1" actId="47"/>
          <pc:sldLayoutMkLst>
            <pc:docMk/>
            <pc:sldMasterMk cId="2352466599" sldId="2147483949"/>
            <pc:sldLayoutMk cId="1619572194" sldId="2147483967"/>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F2AE1-0534-488B-8E40-B6A7A5170D8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D8B320B-BD4F-4FD8-B8D8-0AD72CBC685D}">
      <dgm:prSet/>
      <dgm:spPr/>
      <dgm:t>
        <a:bodyPr/>
        <a:lstStyle/>
        <a:p>
          <a:pPr>
            <a:lnSpc>
              <a:spcPct val="100000"/>
            </a:lnSpc>
          </a:pPr>
          <a:r>
            <a:rPr lang="en-US" b="0" i="0"/>
            <a:t>Goal Setting</a:t>
          </a:r>
          <a:endParaRPr lang="en-US"/>
        </a:p>
      </dgm:t>
    </dgm:pt>
    <dgm:pt modelId="{6EA029EF-2F1B-41E4-B368-FD0FF942B465}" type="parTrans" cxnId="{630B0A2C-241A-4526-89D1-F184E9B1ED7A}">
      <dgm:prSet/>
      <dgm:spPr/>
      <dgm:t>
        <a:bodyPr/>
        <a:lstStyle/>
        <a:p>
          <a:endParaRPr lang="en-US"/>
        </a:p>
      </dgm:t>
    </dgm:pt>
    <dgm:pt modelId="{9E5B9F5B-4D66-462F-AF8B-CC186A1EE9DB}" type="sibTrans" cxnId="{630B0A2C-241A-4526-89D1-F184E9B1ED7A}">
      <dgm:prSet/>
      <dgm:spPr/>
      <dgm:t>
        <a:bodyPr/>
        <a:lstStyle/>
        <a:p>
          <a:pPr>
            <a:lnSpc>
              <a:spcPct val="100000"/>
            </a:lnSpc>
          </a:pPr>
          <a:endParaRPr lang="en-US"/>
        </a:p>
      </dgm:t>
    </dgm:pt>
    <dgm:pt modelId="{1CDDCC3B-D68B-4FE9-824F-E125AD20E63A}">
      <dgm:prSet/>
      <dgm:spPr/>
      <dgm:t>
        <a:bodyPr/>
        <a:lstStyle/>
        <a:p>
          <a:pPr>
            <a:lnSpc>
              <a:spcPct val="100000"/>
            </a:lnSpc>
          </a:pPr>
          <a:r>
            <a:rPr lang="en-US" b="0" i="0"/>
            <a:t>Decision Making</a:t>
          </a:r>
          <a:endParaRPr lang="en-US"/>
        </a:p>
      </dgm:t>
    </dgm:pt>
    <dgm:pt modelId="{4B169C89-977E-402E-B02D-F67EC4930EA9}" type="parTrans" cxnId="{CDE83354-7DE1-482F-BAED-662F297AC1FA}">
      <dgm:prSet/>
      <dgm:spPr/>
      <dgm:t>
        <a:bodyPr/>
        <a:lstStyle/>
        <a:p>
          <a:endParaRPr lang="en-US"/>
        </a:p>
      </dgm:t>
    </dgm:pt>
    <dgm:pt modelId="{6A4973DC-B7EC-4C37-8692-ADF09A0437AE}" type="sibTrans" cxnId="{CDE83354-7DE1-482F-BAED-662F297AC1FA}">
      <dgm:prSet/>
      <dgm:spPr/>
      <dgm:t>
        <a:bodyPr/>
        <a:lstStyle/>
        <a:p>
          <a:pPr>
            <a:lnSpc>
              <a:spcPct val="100000"/>
            </a:lnSpc>
          </a:pPr>
          <a:endParaRPr lang="en-US"/>
        </a:p>
      </dgm:t>
    </dgm:pt>
    <dgm:pt modelId="{218F32BA-CEA2-4A8C-A1EF-CB409E0F0B03}">
      <dgm:prSet/>
      <dgm:spPr/>
      <dgm:t>
        <a:bodyPr/>
        <a:lstStyle/>
        <a:p>
          <a:pPr>
            <a:lnSpc>
              <a:spcPct val="100000"/>
            </a:lnSpc>
          </a:pPr>
          <a:r>
            <a:rPr lang="en-US" b="0" i="0" dirty="0"/>
            <a:t>Money Management</a:t>
          </a:r>
          <a:endParaRPr lang="en-US" dirty="0"/>
        </a:p>
      </dgm:t>
    </dgm:pt>
    <dgm:pt modelId="{198622F3-B92F-4C50-B8BD-D8BF17562116}" type="parTrans" cxnId="{6CA8617C-3E9E-4E76-9BDD-ABAB5C389A3B}">
      <dgm:prSet/>
      <dgm:spPr/>
      <dgm:t>
        <a:bodyPr/>
        <a:lstStyle/>
        <a:p>
          <a:endParaRPr lang="en-US"/>
        </a:p>
      </dgm:t>
    </dgm:pt>
    <dgm:pt modelId="{7A0EAB84-401C-4C98-A5D0-C2DA5727A005}" type="sibTrans" cxnId="{6CA8617C-3E9E-4E76-9BDD-ABAB5C389A3B}">
      <dgm:prSet/>
      <dgm:spPr/>
      <dgm:t>
        <a:bodyPr/>
        <a:lstStyle/>
        <a:p>
          <a:pPr>
            <a:lnSpc>
              <a:spcPct val="100000"/>
            </a:lnSpc>
          </a:pPr>
          <a:endParaRPr lang="en-US"/>
        </a:p>
      </dgm:t>
    </dgm:pt>
    <dgm:pt modelId="{7C3AA472-E6C7-414D-B0BE-9A0B495C8D56}">
      <dgm:prSet/>
      <dgm:spPr/>
      <dgm:t>
        <a:bodyPr/>
        <a:lstStyle/>
        <a:p>
          <a:pPr>
            <a:lnSpc>
              <a:spcPct val="100000"/>
            </a:lnSpc>
          </a:pPr>
          <a:r>
            <a:rPr lang="en-US" b="0" i="0"/>
            <a:t>People Skills</a:t>
          </a:r>
          <a:endParaRPr lang="en-US"/>
        </a:p>
      </dgm:t>
    </dgm:pt>
    <dgm:pt modelId="{A2AC7DA1-E9D3-4D75-9B04-084366659F5D}" type="parTrans" cxnId="{5C8B9963-3AAC-4B96-8C7A-5EA54C7086FD}">
      <dgm:prSet/>
      <dgm:spPr/>
      <dgm:t>
        <a:bodyPr/>
        <a:lstStyle/>
        <a:p>
          <a:endParaRPr lang="en-US"/>
        </a:p>
      </dgm:t>
    </dgm:pt>
    <dgm:pt modelId="{B179AB95-300C-4818-A9AE-80256AFA82E6}" type="sibTrans" cxnId="{5C8B9963-3AAC-4B96-8C7A-5EA54C7086FD}">
      <dgm:prSet/>
      <dgm:spPr/>
      <dgm:t>
        <a:bodyPr/>
        <a:lstStyle/>
        <a:p>
          <a:pPr>
            <a:lnSpc>
              <a:spcPct val="100000"/>
            </a:lnSpc>
          </a:pPr>
          <a:endParaRPr lang="en-US"/>
        </a:p>
      </dgm:t>
    </dgm:pt>
    <dgm:pt modelId="{6EB34EAD-2BF1-4BF0-BED5-D734E746D6E3}">
      <dgm:prSet/>
      <dgm:spPr/>
      <dgm:t>
        <a:bodyPr/>
        <a:lstStyle/>
        <a:p>
          <a:pPr>
            <a:lnSpc>
              <a:spcPct val="100000"/>
            </a:lnSpc>
          </a:pPr>
          <a:r>
            <a:rPr lang="en-US" b="0" i="0"/>
            <a:t>Business Ethics</a:t>
          </a:r>
          <a:endParaRPr lang="en-US"/>
        </a:p>
      </dgm:t>
    </dgm:pt>
    <dgm:pt modelId="{5BA23315-265A-4F02-B47B-DE518AE3FEA7}" type="parTrans" cxnId="{7D0D77AE-9375-48DD-AAE1-429CF4573CAF}">
      <dgm:prSet/>
      <dgm:spPr/>
      <dgm:t>
        <a:bodyPr/>
        <a:lstStyle/>
        <a:p>
          <a:endParaRPr lang="en-US"/>
        </a:p>
      </dgm:t>
    </dgm:pt>
    <dgm:pt modelId="{CF20C4B4-F131-4764-A2D0-8E45053047B2}" type="sibTrans" cxnId="{7D0D77AE-9375-48DD-AAE1-429CF4573CAF}">
      <dgm:prSet/>
      <dgm:spPr/>
      <dgm:t>
        <a:bodyPr/>
        <a:lstStyle/>
        <a:p>
          <a:endParaRPr lang="en-US"/>
        </a:p>
      </dgm:t>
    </dgm:pt>
    <dgm:pt modelId="{C8B9828B-3710-4ECA-871A-45C2A059DEFC}" type="pres">
      <dgm:prSet presAssocID="{E4CF2AE1-0534-488B-8E40-B6A7A5170D86}" presName="root" presStyleCnt="0">
        <dgm:presLayoutVars>
          <dgm:dir/>
          <dgm:resizeHandles val="exact"/>
        </dgm:presLayoutVars>
      </dgm:prSet>
      <dgm:spPr/>
    </dgm:pt>
    <dgm:pt modelId="{65A5F678-FFBE-4E80-BB57-D0881C668262}" type="pres">
      <dgm:prSet presAssocID="{E4CF2AE1-0534-488B-8E40-B6A7A5170D86}" presName="container" presStyleCnt="0">
        <dgm:presLayoutVars>
          <dgm:dir/>
          <dgm:resizeHandles val="exact"/>
        </dgm:presLayoutVars>
      </dgm:prSet>
      <dgm:spPr/>
    </dgm:pt>
    <dgm:pt modelId="{EBB48785-4163-469A-9C37-E296E7E961D8}" type="pres">
      <dgm:prSet presAssocID="{ED8B320B-BD4F-4FD8-B8D8-0AD72CBC685D}" presName="compNode" presStyleCnt="0"/>
      <dgm:spPr/>
    </dgm:pt>
    <dgm:pt modelId="{25FDE3BA-4677-4F0E-A414-C32FC65BDCF0}" type="pres">
      <dgm:prSet presAssocID="{ED8B320B-BD4F-4FD8-B8D8-0AD72CBC685D}" presName="iconBgRect" presStyleLbl="bgShp" presStyleIdx="0" presStyleCnt="5"/>
      <dgm:spPr/>
    </dgm:pt>
    <dgm:pt modelId="{D50D060C-CF18-4461-8779-0BB9503ABB0B}" type="pres">
      <dgm:prSet presAssocID="{ED8B320B-BD4F-4FD8-B8D8-0AD72CBC685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F94CBE4F-9CC0-43BE-8864-DF47E7C137E8}" type="pres">
      <dgm:prSet presAssocID="{ED8B320B-BD4F-4FD8-B8D8-0AD72CBC685D}" presName="spaceRect" presStyleCnt="0"/>
      <dgm:spPr/>
    </dgm:pt>
    <dgm:pt modelId="{7CEF0E99-83A4-4849-95FF-BBA11A41375C}" type="pres">
      <dgm:prSet presAssocID="{ED8B320B-BD4F-4FD8-B8D8-0AD72CBC685D}" presName="textRect" presStyleLbl="revTx" presStyleIdx="0" presStyleCnt="5">
        <dgm:presLayoutVars>
          <dgm:chMax val="1"/>
          <dgm:chPref val="1"/>
        </dgm:presLayoutVars>
      </dgm:prSet>
      <dgm:spPr/>
    </dgm:pt>
    <dgm:pt modelId="{2A8E7066-2BCD-480B-BD8D-87EFE01EBEED}" type="pres">
      <dgm:prSet presAssocID="{9E5B9F5B-4D66-462F-AF8B-CC186A1EE9DB}" presName="sibTrans" presStyleLbl="sibTrans2D1" presStyleIdx="0" presStyleCnt="0"/>
      <dgm:spPr/>
    </dgm:pt>
    <dgm:pt modelId="{0BA5CFF8-431E-4D24-A4D2-45B47AB7F878}" type="pres">
      <dgm:prSet presAssocID="{1CDDCC3B-D68B-4FE9-824F-E125AD20E63A}" presName="compNode" presStyleCnt="0"/>
      <dgm:spPr/>
    </dgm:pt>
    <dgm:pt modelId="{3FEB6C9D-41ED-48CB-9B28-60897D9437CF}" type="pres">
      <dgm:prSet presAssocID="{1CDDCC3B-D68B-4FE9-824F-E125AD20E63A}" presName="iconBgRect" presStyleLbl="bgShp" presStyleIdx="1" presStyleCnt="5"/>
      <dgm:spPr/>
    </dgm:pt>
    <dgm:pt modelId="{1DBBB1FF-2842-473D-8499-FAEB2BC171D2}" type="pres">
      <dgm:prSet presAssocID="{1CDDCC3B-D68B-4FE9-824F-E125AD20E63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3B5DFEF2-8DC0-4431-84F1-00247D185F47}" type="pres">
      <dgm:prSet presAssocID="{1CDDCC3B-D68B-4FE9-824F-E125AD20E63A}" presName="spaceRect" presStyleCnt="0"/>
      <dgm:spPr/>
    </dgm:pt>
    <dgm:pt modelId="{98C054F6-24FF-4BB6-8437-75AE8C1FDDA8}" type="pres">
      <dgm:prSet presAssocID="{1CDDCC3B-D68B-4FE9-824F-E125AD20E63A}" presName="textRect" presStyleLbl="revTx" presStyleIdx="1" presStyleCnt="5">
        <dgm:presLayoutVars>
          <dgm:chMax val="1"/>
          <dgm:chPref val="1"/>
        </dgm:presLayoutVars>
      </dgm:prSet>
      <dgm:spPr/>
    </dgm:pt>
    <dgm:pt modelId="{EE338512-FF24-426A-BD1F-D015E6E5476F}" type="pres">
      <dgm:prSet presAssocID="{6A4973DC-B7EC-4C37-8692-ADF09A0437AE}" presName="sibTrans" presStyleLbl="sibTrans2D1" presStyleIdx="0" presStyleCnt="0"/>
      <dgm:spPr/>
    </dgm:pt>
    <dgm:pt modelId="{BCDF4360-BB5A-47C6-B990-DC8B920E3590}" type="pres">
      <dgm:prSet presAssocID="{218F32BA-CEA2-4A8C-A1EF-CB409E0F0B03}" presName="compNode" presStyleCnt="0"/>
      <dgm:spPr/>
    </dgm:pt>
    <dgm:pt modelId="{24A3DC7A-875C-4F49-A43A-A4FF3D58B04A}" type="pres">
      <dgm:prSet presAssocID="{218F32BA-CEA2-4A8C-A1EF-CB409E0F0B03}" presName="iconBgRect" presStyleLbl="bgShp" presStyleIdx="2" presStyleCnt="5"/>
      <dgm:spPr/>
    </dgm:pt>
    <dgm:pt modelId="{77C9AB8C-76D0-4814-BB58-B0CA65615090}" type="pres">
      <dgm:prSet presAssocID="{218F32BA-CEA2-4A8C-A1EF-CB409E0F0B0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B8CE93F2-C031-449A-9749-A1FA2BBD8E9C}" type="pres">
      <dgm:prSet presAssocID="{218F32BA-CEA2-4A8C-A1EF-CB409E0F0B03}" presName="spaceRect" presStyleCnt="0"/>
      <dgm:spPr/>
    </dgm:pt>
    <dgm:pt modelId="{E88AD407-1E05-4E08-B660-69F4E3309BEF}" type="pres">
      <dgm:prSet presAssocID="{218F32BA-CEA2-4A8C-A1EF-CB409E0F0B03}" presName="textRect" presStyleLbl="revTx" presStyleIdx="2" presStyleCnt="5">
        <dgm:presLayoutVars>
          <dgm:chMax val="1"/>
          <dgm:chPref val="1"/>
        </dgm:presLayoutVars>
      </dgm:prSet>
      <dgm:spPr/>
    </dgm:pt>
    <dgm:pt modelId="{42853116-C8A3-4479-BE4F-2711F6727E69}" type="pres">
      <dgm:prSet presAssocID="{7A0EAB84-401C-4C98-A5D0-C2DA5727A005}" presName="sibTrans" presStyleLbl="sibTrans2D1" presStyleIdx="0" presStyleCnt="0"/>
      <dgm:spPr/>
    </dgm:pt>
    <dgm:pt modelId="{19B9AB8F-6F02-44C9-998C-DADB0204FB3F}" type="pres">
      <dgm:prSet presAssocID="{7C3AA472-E6C7-414D-B0BE-9A0B495C8D56}" presName="compNode" presStyleCnt="0"/>
      <dgm:spPr/>
    </dgm:pt>
    <dgm:pt modelId="{0326D146-05ED-4548-AA78-DD93E21D420B}" type="pres">
      <dgm:prSet presAssocID="{7C3AA472-E6C7-414D-B0BE-9A0B495C8D56}" presName="iconBgRect" presStyleLbl="bgShp" presStyleIdx="3" presStyleCnt="5"/>
      <dgm:spPr/>
    </dgm:pt>
    <dgm:pt modelId="{40455EF5-4B7A-40A3-868C-240B8177BEE6}" type="pres">
      <dgm:prSet presAssocID="{7C3AA472-E6C7-414D-B0BE-9A0B495C8D5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20965418-69CF-4662-89B7-D85F5953B4D9}" type="pres">
      <dgm:prSet presAssocID="{7C3AA472-E6C7-414D-B0BE-9A0B495C8D56}" presName="spaceRect" presStyleCnt="0"/>
      <dgm:spPr/>
    </dgm:pt>
    <dgm:pt modelId="{E56B5CDD-008C-4BA6-9B4B-C02B6A4F3934}" type="pres">
      <dgm:prSet presAssocID="{7C3AA472-E6C7-414D-B0BE-9A0B495C8D56}" presName="textRect" presStyleLbl="revTx" presStyleIdx="3" presStyleCnt="5">
        <dgm:presLayoutVars>
          <dgm:chMax val="1"/>
          <dgm:chPref val="1"/>
        </dgm:presLayoutVars>
      </dgm:prSet>
      <dgm:spPr/>
    </dgm:pt>
    <dgm:pt modelId="{40DAE5DE-0D18-47F1-B61F-A136CE38CDEE}" type="pres">
      <dgm:prSet presAssocID="{B179AB95-300C-4818-A9AE-80256AFA82E6}" presName="sibTrans" presStyleLbl="sibTrans2D1" presStyleIdx="0" presStyleCnt="0"/>
      <dgm:spPr/>
    </dgm:pt>
    <dgm:pt modelId="{011254F0-BFF6-44D4-B776-D5134638312F}" type="pres">
      <dgm:prSet presAssocID="{6EB34EAD-2BF1-4BF0-BED5-D734E746D6E3}" presName="compNode" presStyleCnt="0"/>
      <dgm:spPr/>
    </dgm:pt>
    <dgm:pt modelId="{75C0F1FC-B066-4E33-9CDD-6C120580014B}" type="pres">
      <dgm:prSet presAssocID="{6EB34EAD-2BF1-4BF0-BED5-D734E746D6E3}" presName="iconBgRect" presStyleLbl="bgShp" presStyleIdx="4" presStyleCnt="5"/>
      <dgm:spPr/>
    </dgm:pt>
    <dgm:pt modelId="{F53FC103-A7BE-4A97-B6BD-11F53CCB9B03}" type="pres">
      <dgm:prSet presAssocID="{6EB34EAD-2BF1-4BF0-BED5-D734E746D6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ales of Justice"/>
        </a:ext>
      </dgm:extLst>
    </dgm:pt>
    <dgm:pt modelId="{A565CAB6-C395-463D-AF77-3AB0376A376F}" type="pres">
      <dgm:prSet presAssocID="{6EB34EAD-2BF1-4BF0-BED5-D734E746D6E3}" presName="spaceRect" presStyleCnt="0"/>
      <dgm:spPr/>
    </dgm:pt>
    <dgm:pt modelId="{EF69036B-109F-4B1B-A82D-5BC6D1978E63}" type="pres">
      <dgm:prSet presAssocID="{6EB34EAD-2BF1-4BF0-BED5-D734E746D6E3}" presName="textRect" presStyleLbl="revTx" presStyleIdx="4" presStyleCnt="5">
        <dgm:presLayoutVars>
          <dgm:chMax val="1"/>
          <dgm:chPref val="1"/>
        </dgm:presLayoutVars>
      </dgm:prSet>
      <dgm:spPr/>
    </dgm:pt>
  </dgm:ptLst>
  <dgm:cxnLst>
    <dgm:cxn modelId="{630B0A2C-241A-4526-89D1-F184E9B1ED7A}" srcId="{E4CF2AE1-0534-488B-8E40-B6A7A5170D86}" destId="{ED8B320B-BD4F-4FD8-B8D8-0AD72CBC685D}" srcOrd="0" destOrd="0" parTransId="{6EA029EF-2F1B-41E4-B368-FD0FF942B465}" sibTransId="{9E5B9F5B-4D66-462F-AF8B-CC186A1EE9DB}"/>
    <dgm:cxn modelId="{55FBA92C-80D5-40A4-9E8E-84BBA90A2BDC}" type="presOf" srcId="{6A4973DC-B7EC-4C37-8692-ADF09A0437AE}" destId="{EE338512-FF24-426A-BD1F-D015E6E5476F}" srcOrd="0" destOrd="0" presId="urn:microsoft.com/office/officeart/2018/2/layout/IconCircleList"/>
    <dgm:cxn modelId="{5C8B9963-3AAC-4B96-8C7A-5EA54C7086FD}" srcId="{E4CF2AE1-0534-488B-8E40-B6A7A5170D86}" destId="{7C3AA472-E6C7-414D-B0BE-9A0B495C8D56}" srcOrd="3" destOrd="0" parTransId="{A2AC7DA1-E9D3-4D75-9B04-084366659F5D}" sibTransId="{B179AB95-300C-4818-A9AE-80256AFA82E6}"/>
    <dgm:cxn modelId="{CDE83354-7DE1-482F-BAED-662F297AC1FA}" srcId="{E4CF2AE1-0534-488B-8E40-B6A7A5170D86}" destId="{1CDDCC3B-D68B-4FE9-824F-E125AD20E63A}" srcOrd="1" destOrd="0" parTransId="{4B169C89-977E-402E-B02D-F67EC4930EA9}" sibTransId="{6A4973DC-B7EC-4C37-8692-ADF09A0437AE}"/>
    <dgm:cxn modelId="{6CA8617C-3E9E-4E76-9BDD-ABAB5C389A3B}" srcId="{E4CF2AE1-0534-488B-8E40-B6A7A5170D86}" destId="{218F32BA-CEA2-4A8C-A1EF-CB409E0F0B03}" srcOrd="2" destOrd="0" parTransId="{198622F3-B92F-4C50-B8BD-D8BF17562116}" sibTransId="{7A0EAB84-401C-4C98-A5D0-C2DA5727A005}"/>
    <dgm:cxn modelId="{A8086884-5654-4F44-8C97-A2ED295D2BED}" type="presOf" srcId="{6EB34EAD-2BF1-4BF0-BED5-D734E746D6E3}" destId="{EF69036B-109F-4B1B-A82D-5BC6D1978E63}" srcOrd="0" destOrd="0" presId="urn:microsoft.com/office/officeart/2018/2/layout/IconCircleList"/>
    <dgm:cxn modelId="{D5504E88-FB57-4BFF-9091-47C58C014F93}" type="presOf" srcId="{B179AB95-300C-4818-A9AE-80256AFA82E6}" destId="{40DAE5DE-0D18-47F1-B61F-A136CE38CDEE}" srcOrd="0" destOrd="0" presId="urn:microsoft.com/office/officeart/2018/2/layout/IconCircleList"/>
    <dgm:cxn modelId="{BC250395-BEDD-4529-B4EA-5C97C17205ED}" type="presOf" srcId="{ED8B320B-BD4F-4FD8-B8D8-0AD72CBC685D}" destId="{7CEF0E99-83A4-4849-95FF-BBA11A41375C}" srcOrd="0" destOrd="0" presId="urn:microsoft.com/office/officeart/2018/2/layout/IconCircleList"/>
    <dgm:cxn modelId="{A6E51BA8-BE5E-4EC3-95D8-4950B93BC936}" type="presOf" srcId="{1CDDCC3B-D68B-4FE9-824F-E125AD20E63A}" destId="{98C054F6-24FF-4BB6-8437-75AE8C1FDDA8}" srcOrd="0" destOrd="0" presId="urn:microsoft.com/office/officeart/2018/2/layout/IconCircleList"/>
    <dgm:cxn modelId="{7D0D77AE-9375-48DD-AAE1-429CF4573CAF}" srcId="{E4CF2AE1-0534-488B-8E40-B6A7A5170D86}" destId="{6EB34EAD-2BF1-4BF0-BED5-D734E746D6E3}" srcOrd="4" destOrd="0" parTransId="{5BA23315-265A-4F02-B47B-DE518AE3FEA7}" sibTransId="{CF20C4B4-F131-4764-A2D0-8E45053047B2}"/>
    <dgm:cxn modelId="{126BABCF-0283-494D-8BB3-3BC8641C4A1F}" type="presOf" srcId="{9E5B9F5B-4D66-462F-AF8B-CC186A1EE9DB}" destId="{2A8E7066-2BCD-480B-BD8D-87EFE01EBEED}" srcOrd="0" destOrd="0" presId="urn:microsoft.com/office/officeart/2018/2/layout/IconCircleList"/>
    <dgm:cxn modelId="{553704D1-968F-4737-BECA-6D508F276E60}" type="presOf" srcId="{218F32BA-CEA2-4A8C-A1EF-CB409E0F0B03}" destId="{E88AD407-1E05-4E08-B660-69F4E3309BEF}" srcOrd="0" destOrd="0" presId="urn:microsoft.com/office/officeart/2018/2/layout/IconCircleList"/>
    <dgm:cxn modelId="{7B14ADE2-2F56-4C00-90FA-96BFFB5066DD}" type="presOf" srcId="{7C3AA472-E6C7-414D-B0BE-9A0B495C8D56}" destId="{E56B5CDD-008C-4BA6-9B4B-C02B6A4F3934}" srcOrd="0" destOrd="0" presId="urn:microsoft.com/office/officeart/2018/2/layout/IconCircleList"/>
    <dgm:cxn modelId="{9EFB2BEC-0B1D-4C2C-AF85-C3A0A58D0692}" type="presOf" srcId="{E4CF2AE1-0534-488B-8E40-B6A7A5170D86}" destId="{C8B9828B-3710-4ECA-871A-45C2A059DEFC}" srcOrd="0" destOrd="0" presId="urn:microsoft.com/office/officeart/2018/2/layout/IconCircleList"/>
    <dgm:cxn modelId="{9062E4FA-57C2-48E4-96B8-499C665C7E8D}" type="presOf" srcId="{7A0EAB84-401C-4C98-A5D0-C2DA5727A005}" destId="{42853116-C8A3-4479-BE4F-2711F6727E69}" srcOrd="0" destOrd="0" presId="urn:microsoft.com/office/officeart/2018/2/layout/IconCircleList"/>
    <dgm:cxn modelId="{31A2BEC8-D679-499A-BEC4-287F1B2333B8}" type="presParOf" srcId="{C8B9828B-3710-4ECA-871A-45C2A059DEFC}" destId="{65A5F678-FFBE-4E80-BB57-D0881C668262}" srcOrd="0" destOrd="0" presId="urn:microsoft.com/office/officeart/2018/2/layout/IconCircleList"/>
    <dgm:cxn modelId="{17013A43-1B61-4816-8801-055338EFD5D8}" type="presParOf" srcId="{65A5F678-FFBE-4E80-BB57-D0881C668262}" destId="{EBB48785-4163-469A-9C37-E296E7E961D8}" srcOrd="0" destOrd="0" presId="urn:microsoft.com/office/officeart/2018/2/layout/IconCircleList"/>
    <dgm:cxn modelId="{248F7C36-CBEB-4D82-BB8A-26CA227DDD9F}" type="presParOf" srcId="{EBB48785-4163-469A-9C37-E296E7E961D8}" destId="{25FDE3BA-4677-4F0E-A414-C32FC65BDCF0}" srcOrd="0" destOrd="0" presId="urn:microsoft.com/office/officeart/2018/2/layout/IconCircleList"/>
    <dgm:cxn modelId="{D0E5E29F-A30D-454C-932D-2AD754606B77}" type="presParOf" srcId="{EBB48785-4163-469A-9C37-E296E7E961D8}" destId="{D50D060C-CF18-4461-8779-0BB9503ABB0B}" srcOrd="1" destOrd="0" presId="urn:microsoft.com/office/officeart/2018/2/layout/IconCircleList"/>
    <dgm:cxn modelId="{CE61192B-9361-4EAB-9B1C-94CFAB6E8517}" type="presParOf" srcId="{EBB48785-4163-469A-9C37-E296E7E961D8}" destId="{F94CBE4F-9CC0-43BE-8864-DF47E7C137E8}" srcOrd="2" destOrd="0" presId="urn:microsoft.com/office/officeart/2018/2/layout/IconCircleList"/>
    <dgm:cxn modelId="{ED15A69E-F6B9-4768-92D6-11952D4E5788}" type="presParOf" srcId="{EBB48785-4163-469A-9C37-E296E7E961D8}" destId="{7CEF0E99-83A4-4849-95FF-BBA11A41375C}" srcOrd="3" destOrd="0" presId="urn:microsoft.com/office/officeart/2018/2/layout/IconCircleList"/>
    <dgm:cxn modelId="{655FB5AB-4EFF-4220-8E68-CBAD8CA4685D}" type="presParOf" srcId="{65A5F678-FFBE-4E80-BB57-D0881C668262}" destId="{2A8E7066-2BCD-480B-BD8D-87EFE01EBEED}" srcOrd="1" destOrd="0" presId="urn:microsoft.com/office/officeart/2018/2/layout/IconCircleList"/>
    <dgm:cxn modelId="{56639732-3C52-4882-80BE-FC358FA3A139}" type="presParOf" srcId="{65A5F678-FFBE-4E80-BB57-D0881C668262}" destId="{0BA5CFF8-431E-4D24-A4D2-45B47AB7F878}" srcOrd="2" destOrd="0" presId="urn:microsoft.com/office/officeart/2018/2/layout/IconCircleList"/>
    <dgm:cxn modelId="{9A5654ED-2BF1-4B22-A2AF-D570B9D42FC8}" type="presParOf" srcId="{0BA5CFF8-431E-4D24-A4D2-45B47AB7F878}" destId="{3FEB6C9D-41ED-48CB-9B28-60897D9437CF}" srcOrd="0" destOrd="0" presId="urn:microsoft.com/office/officeart/2018/2/layout/IconCircleList"/>
    <dgm:cxn modelId="{DD53803C-9CEC-4094-9ADF-2C5CE42774AF}" type="presParOf" srcId="{0BA5CFF8-431E-4D24-A4D2-45B47AB7F878}" destId="{1DBBB1FF-2842-473D-8499-FAEB2BC171D2}" srcOrd="1" destOrd="0" presId="urn:microsoft.com/office/officeart/2018/2/layout/IconCircleList"/>
    <dgm:cxn modelId="{6676F70B-829F-4063-B1B2-992191631A7D}" type="presParOf" srcId="{0BA5CFF8-431E-4D24-A4D2-45B47AB7F878}" destId="{3B5DFEF2-8DC0-4431-84F1-00247D185F47}" srcOrd="2" destOrd="0" presId="urn:microsoft.com/office/officeart/2018/2/layout/IconCircleList"/>
    <dgm:cxn modelId="{32F68D76-CFF7-4E7A-B0DC-E278E3EF4960}" type="presParOf" srcId="{0BA5CFF8-431E-4D24-A4D2-45B47AB7F878}" destId="{98C054F6-24FF-4BB6-8437-75AE8C1FDDA8}" srcOrd="3" destOrd="0" presId="urn:microsoft.com/office/officeart/2018/2/layout/IconCircleList"/>
    <dgm:cxn modelId="{DCC69128-E4E2-4553-9167-A4EEFC0CE38C}" type="presParOf" srcId="{65A5F678-FFBE-4E80-BB57-D0881C668262}" destId="{EE338512-FF24-426A-BD1F-D015E6E5476F}" srcOrd="3" destOrd="0" presId="urn:microsoft.com/office/officeart/2018/2/layout/IconCircleList"/>
    <dgm:cxn modelId="{FB50566C-65C6-4DC5-BB3F-42998FC400D7}" type="presParOf" srcId="{65A5F678-FFBE-4E80-BB57-D0881C668262}" destId="{BCDF4360-BB5A-47C6-B990-DC8B920E3590}" srcOrd="4" destOrd="0" presId="urn:microsoft.com/office/officeart/2018/2/layout/IconCircleList"/>
    <dgm:cxn modelId="{0843EDD2-2083-4D32-9C0B-3A0824EB51FC}" type="presParOf" srcId="{BCDF4360-BB5A-47C6-B990-DC8B920E3590}" destId="{24A3DC7A-875C-4F49-A43A-A4FF3D58B04A}" srcOrd="0" destOrd="0" presId="urn:microsoft.com/office/officeart/2018/2/layout/IconCircleList"/>
    <dgm:cxn modelId="{C9973D14-5A56-47BB-A9B5-F15B5B205FA5}" type="presParOf" srcId="{BCDF4360-BB5A-47C6-B990-DC8B920E3590}" destId="{77C9AB8C-76D0-4814-BB58-B0CA65615090}" srcOrd="1" destOrd="0" presId="urn:microsoft.com/office/officeart/2018/2/layout/IconCircleList"/>
    <dgm:cxn modelId="{E7A25FF9-96C8-4112-B97A-C7B20C789CBC}" type="presParOf" srcId="{BCDF4360-BB5A-47C6-B990-DC8B920E3590}" destId="{B8CE93F2-C031-449A-9749-A1FA2BBD8E9C}" srcOrd="2" destOrd="0" presId="urn:microsoft.com/office/officeart/2018/2/layout/IconCircleList"/>
    <dgm:cxn modelId="{444CD2A7-1093-46B3-9402-B10107F2DA68}" type="presParOf" srcId="{BCDF4360-BB5A-47C6-B990-DC8B920E3590}" destId="{E88AD407-1E05-4E08-B660-69F4E3309BEF}" srcOrd="3" destOrd="0" presId="urn:microsoft.com/office/officeart/2018/2/layout/IconCircleList"/>
    <dgm:cxn modelId="{924EB75F-36BF-42B3-9F72-C8B0816A6ADC}" type="presParOf" srcId="{65A5F678-FFBE-4E80-BB57-D0881C668262}" destId="{42853116-C8A3-4479-BE4F-2711F6727E69}" srcOrd="5" destOrd="0" presId="urn:microsoft.com/office/officeart/2018/2/layout/IconCircleList"/>
    <dgm:cxn modelId="{1532E291-99CD-4DDC-87BF-3DB4685E36D6}" type="presParOf" srcId="{65A5F678-FFBE-4E80-BB57-D0881C668262}" destId="{19B9AB8F-6F02-44C9-998C-DADB0204FB3F}" srcOrd="6" destOrd="0" presId="urn:microsoft.com/office/officeart/2018/2/layout/IconCircleList"/>
    <dgm:cxn modelId="{B1BB25C3-AE8F-479A-8CA7-C84BA1BB222D}" type="presParOf" srcId="{19B9AB8F-6F02-44C9-998C-DADB0204FB3F}" destId="{0326D146-05ED-4548-AA78-DD93E21D420B}" srcOrd="0" destOrd="0" presId="urn:microsoft.com/office/officeart/2018/2/layout/IconCircleList"/>
    <dgm:cxn modelId="{BC25537E-BD47-4FD4-B759-32125CD1AF08}" type="presParOf" srcId="{19B9AB8F-6F02-44C9-998C-DADB0204FB3F}" destId="{40455EF5-4B7A-40A3-868C-240B8177BEE6}" srcOrd="1" destOrd="0" presId="urn:microsoft.com/office/officeart/2018/2/layout/IconCircleList"/>
    <dgm:cxn modelId="{242D6878-4BBF-4E16-97AB-C72F6724841F}" type="presParOf" srcId="{19B9AB8F-6F02-44C9-998C-DADB0204FB3F}" destId="{20965418-69CF-4662-89B7-D85F5953B4D9}" srcOrd="2" destOrd="0" presId="urn:microsoft.com/office/officeart/2018/2/layout/IconCircleList"/>
    <dgm:cxn modelId="{A171D5FF-D370-4658-914B-4B8961B4737F}" type="presParOf" srcId="{19B9AB8F-6F02-44C9-998C-DADB0204FB3F}" destId="{E56B5CDD-008C-4BA6-9B4B-C02B6A4F3934}" srcOrd="3" destOrd="0" presId="urn:microsoft.com/office/officeart/2018/2/layout/IconCircleList"/>
    <dgm:cxn modelId="{63229A43-9EC9-4B3A-AAC4-6C8936BB6958}" type="presParOf" srcId="{65A5F678-FFBE-4E80-BB57-D0881C668262}" destId="{40DAE5DE-0D18-47F1-B61F-A136CE38CDEE}" srcOrd="7" destOrd="0" presId="urn:microsoft.com/office/officeart/2018/2/layout/IconCircleList"/>
    <dgm:cxn modelId="{375FE150-6043-4BF6-A0BC-81F41E259875}" type="presParOf" srcId="{65A5F678-FFBE-4E80-BB57-D0881C668262}" destId="{011254F0-BFF6-44D4-B776-D5134638312F}" srcOrd="8" destOrd="0" presId="urn:microsoft.com/office/officeart/2018/2/layout/IconCircleList"/>
    <dgm:cxn modelId="{CDC66845-8B99-4AD3-852A-E5BD48DCEC9F}" type="presParOf" srcId="{011254F0-BFF6-44D4-B776-D5134638312F}" destId="{75C0F1FC-B066-4E33-9CDD-6C120580014B}" srcOrd="0" destOrd="0" presId="urn:microsoft.com/office/officeart/2018/2/layout/IconCircleList"/>
    <dgm:cxn modelId="{192739A5-DD13-470D-B2FB-75BA8C4F3F04}" type="presParOf" srcId="{011254F0-BFF6-44D4-B776-D5134638312F}" destId="{F53FC103-A7BE-4A97-B6BD-11F53CCB9B03}" srcOrd="1" destOrd="0" presId="urn:microsoft.com/office/officeart/2018/2/layout/IconCircleList"/>
    <dgm:cxn modelId="{AF40873B-2914-4F7C-8E00-0ED0D9835B4F}" type="presParOf" srcId="{011254F0-BFF6-44D4-B776-D5134638312F}" destId="{A565CAB6-C395-463D-AF77-3AB0376A376F}" srcOrd="2" destOrd="0" presId="urn:microsoft.com/office/officeart/2018/2/layout/IconCircleList"/>
    <dgm:cxn modelId="{69DB647A-47F3-4900-BFDD-4736E0450B9D}" type="presParOf" srcId="{011254F0-BFF6-44D4-B776-D5134638312F}" destId="{EF69036B-109F-4B1B-A82D-5BC6D1978E63}"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DE3BA-4677-4F0E-A414-C32FC65BDCF0}">
      <dsp:nvSpPr>
        <dsp:cNvPr id="0" name=""/>
        <dsp:cNvSpPr/>
      </dsp:nvSpPr>
      <dsp:spPr>
        <a:xfrm>
          <a:off x="82415" y="1006"/>
          <a:ext cx="538059" cy="5380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D060C-CF18-4461-8779-0BB9503ABB0B}">
      <dsp:nvSpPr>
        <dsp:cNvPr id="0" name=""/>
        <dsp:cNvSpPr/>
      </dsp:nvSpPr>
      <dsp:spPr>
        <a:xfrm>
          <a:off x="195407" y="113998"/>
          <a:ext cx="312074" cy="3120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F0E99-83A4-4849-95FF-BBA11A41375C}">
      <dsp:nvSpPr>
        <dsp:cNvPr id="0" name=""/>
        <dsp:cNvSpPr/>
      </dsp:nvSpPr>
      <dsp:spPr>
        <a:xfrm>
          <a:off x="735772" y="1006"/>
          <a:ext cx="1268282" cy="53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t>Goal Setting</a:t>
          </a:r>
          <a:endParaRPr lang="en-US" sz="1700" kern="1200"/>
        </a:p>
      </dsp:txBody>
      <dsp:txXfrm>
        <a:off x="735772" y="1006"/>
        <a:ext cx="1268282" cy="538059"/>
      </dsp:txXfrm>
    </dsp:sp>
    <dsp:sp modelId="{3FEB6C9D-41ED-48CB-9B28-60897D9437CF}">
      <dsp:nvSpPr>
        <dsp:cNvPr id="0" name=""/>
        <dsp:cNvSpPr/>
      </dsp:nvSpPr>
      <dsp:spPr>
        <a:xfrm>
          <a:off x="2225044" y="1006"/>
          <a:ext cx="538059" cy="5380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BB1FF-2842-473D-8499-FAEB2BC171D2}">
      <dsp:nvSpPr>
        <dsp:cNvPr id="0" name=""/>
        <dsp:cNvSpPr/>
      </dsp:nvSpPr>
      <dsp:spPr>
        <a:xfrm>
          <a:off x="2338036" y="113998"/>
          <a:ext cx="312074" cy="3120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C054F6-24FF-4BB6-8437-75AE8C1FDDA8}">
      <dsp:nvSpPr>
        <dsp:cNvPr id="0" name=""/>
        <dsp:cNvSpPr/>
      </dsp:nvSpPr>
      <dsp:spPr>
        <a:xfrm>
          <a:off x="2878402" y="1006"/>
          <a:ext cx="1268282" cy="53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t>Decision Making</a:t>
          </a:r>
          <a:endParaRPr lang="en-US" sz="1700" kern="1200"/>
        </a:p>
      </dsp:txBody>
      <dsp:txXfrm>
        <a:off x="2878402" y="1006"/>
        <a:ext cx="1268282" cy="538059"/>
      </dsp:txXfrm>
    </dsp:sp>
    <dsp:sp modelId="{24A3DC7A-875C-4F49-A43A-A4FF3D58B04A}">
      <dsp:nvSpPr>
        <dsp:cNvPr id="0" name=""/>
        <dsp:cNvSpPr/>
      </dsp:nvSpPr>
      <dsp:spPr>
        <a:xfrm>
          <a:off x="82415" y="889497"/>
          <a:ext cx="538059" cy="5380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9AB8C-76D0-4814-BB58-B0CA65615090}">
      <dsp:nvSpPr>
        <dsp:cNvPr id="0" name=""/>
        <dsp:cNvSpPr/>
      </dsp:nvSpPr>
      <dsp:spPr>
        <a:xfrm>
          <a:off x="195407" y="1002489"/>
          <a:ext cx="312074" cy="3120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AD407-1E05-4E08-B660-69F4E3309BEF}">
      <dsp:nvSpPr>
        <dsp:cNvPr id="0" name=""/>
        <dsp:cNvSpPr/>
      </dsp:nvSpPr>
      <dsp:spPr>
        <a:xfrm>
          <a:off x="735772" y="889497"/>
          <a:ext cx="1268282" cy="53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dirty="0"/>
            <a:t>Money Management</a:t>
          </a:r>
          <a:endParaRPr lang="en-US" sz="1700" kern="1200" dirty="0"/>
        </a:p>
      </dsp:txBody>
      <dsp:txXfrm>
        <a:off x="735772" y="889497"/>
        <a:ext cx="1268282" cy="538059"/>
      </dsp:txXfrm>
    </dsp:sp>
    <dsp:sp modelId="{0326D146-05ED-4548-AA78-DD93E21D420B}">
      <dsp:nvSpPr>
        <dsp:cNvPr id="0" name=""/>
        <dsp:cNvSpPr/>
      </dsp:nvSpPr>
      <dsp:spPr>
        <a:xfrm>
          <a:off x="2225044" y="889497"/>
          <a:ext cx="538059" cy="5380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55EF5-4B7A-40A3-868C-240B8177BEE6}">
      <dsp:nvSpPr>
        <dsp:cNvPr id="0" name=""/>
        <dsp:cNvSpPr/>
      </dsp:nvSpPr>
      <dsp:spPr>
        <a:xfrm>
          <a:off x="2338036" y="1002489"/>
          <a:ext cx="312074" cy="3120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B5CDD-008C-4BA6-9B4B-C02B6A4F3934}">
      <dsp:nvSpPr>
        <dsp:cNvPr id="0" name=""/>
        <dsp:cNvSpPr/>
      </dsp:nvSpPr>
      <dsp:spPr>
        <a:xfrm>
          <a:off x="2878402" y="889497"/>
          <a:ext cx="1268282" cy="53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t>People Skills</a:t>
          </a:r>
          <a:endParaRPr lang="en-US" sz="1700" kern="1200"/>
        </a:p>
      </dsp:txBody>
      <dsp:txXfrm>
        <a:off x="2878402" y="889497"/>
        <a:ext cx="1268282" cy="538059"/>
      </dsp:txXfrm>
    </dsp:sp>
    <dsp:sp modelId="{75C0F1FC-B066-4E33-9CDD-6C120580014B}">
      <dsp:nvSpPr>
        <dsp:cNvPr id="0" name=""/>
        <dsp:cNvSpPr/>
      </dsp:nvSpPr>
      <dsp:spPr>
        <a:xfrm>
          <a:off x="82415" y="1777988"/>
          <a:ext cx="538059" cy="5380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3FC103-A7BE-4A97-B6BD-11F53CCB9B03}">
      <dsp:nvSpPr>
        <dsp:cNvPr id="0" name=""/>
        <dsp:cNvSpPr/>
      </dsp:nvSpPr>
      <dsp:spPr>
        <a:xfrm>
          <a:off x="195407" y="1890980"/>
          <a:ext cx="312074" cy="3120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69036B-109F-4B1B-A82D-5BC6D1978E63}">
      <dsp:nvSpPr>
        <dsp:cNvPr id="0" name=""/>
        <dsp:cNvSpPr/>
      </dsp:nvSpPr>
      <dsp:spPr>
        <a:xfrm>
          <a:off x="735772" y="1777988"/>
          <a:ext cx="1268282" cy="53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a:t>Business Ethics</a:t>
          </a:r>
          <a:endParaRPr lang="en-US" sz="1700" kern="1200"/>
        </a:p>
      </dsp:txBody>
      <dsp:txXfrm>
        <a:off x="735772" y="1777988"/>
        <a:ext cx="1268282" cy="53805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3011699" cy="463408"/>
          </a:xfrm>
          <a:prstGeom prst="rect">
            <a:avLst/>
          </a:prstGeom>
        </p:spPr>
        <p:txBody>
          <a:bodyPr vert="horz" lIns="92486" tIns="46242" rIns="92486" bIns="46242" rtlCol="0"/>
          <a:lstStyle>
            <a:lvl1pPr algn="l">
              <a:defRPr sz="1200"/>
            </a:lvl1pPr>
          </a:lstStyle>
          <a:p>
            <a:endParaRPr lang="en-US">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936768" y="0"/>
            <a:ext cx="3011699" cy="463408"/>
          </a:xfrm>
          <a:prstGeom prst="rect">
            <a:avLst/>
          </a:prstGeom>
        </p:spPr>
        <p:txBody>
          <a:bodyPr vert="horz" lIns="92486" tIns="46242" rIns="92486" bIns="46242" rtlCol="0"/>
          <a:lstStyle>
            <a:lvl1pPr algn="r">
              <a:defRPr sz="1200"/>
            </a:lvl1pPr>
          </a:lstStyle>
          <a:p>
            <a:fld id="{FC240DE2-BCEC-D14A-906A-CB1D1EF76C39}" type="datetimeFigureOut">
              <a:rPr lang="en-US" smtClean="0">
                <a:latin typeface="Girl Scout Display Light" panose="02020003000000000000" pitchFamily="18" charset="0"/>
              </a:rPr>
              <a:t>11/15/2024</a:t>
            </a:fld>
            <a:endParaRPr lang="en-US">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772669"/>
            <a:ext cx="3011699" cy="463407"/>
          </a:xfrm>
          <a:prstGeom prst="rect">
            <a:avLst/>
          </a:prstGeom>
        </p:spPr>
        <p:txBody>
          <a:bodyPr vert="horz" lIns="92486" tIns="46242" rIns="92486" bIns="46242" rtlCol="0" anchor="b"/>
          <a:lstStyle>
            <a:lvl1pPr algn="l">
              <a:defRPr sz="1200"/>
            </a:lvl1pPr>
          </a:lstStyle>
          <a:p>
            <a:endParaRPr lang="en-US">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936768" y="8772669"/>
            <a:ext cx="3011699" cy="463407"/>
          </a:xfrm>
          <a:prstGeom prst="rect">
            <a:avLst/>
          </a:prstGeom>
        </p:spPr>
        <p:txBody>
          <a:bodyPr vert="horz" lIns="92486" tIns="46242" rIns="92486" bIns="46242"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6" tIns="46242" rIns="92486" bIns="46242" rtlCol="0"/>
          <a:lstStyle>
            <a:lvl1pPr algn="l">
              <a:defRPr sz="1200" b="0" i="0">
                <a:latin typeface="Girl Scout Display Light" panose="02020003000000000000" pitchFamily="18" charset="0"/>
              </a:defRPr>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6" tIns="46242" rIns="92486" bIns="46242" rtlCol="0"/>
          <a:lstStyle>
            <a:lvl1pPr algn="r">
              <a:defRPr sz="1200" b="0" i="0">
                <a:latin typeface="Girl Scout Display Light" panose="02020003000000000000" pitchFamily="18" charset="0"/>
              </a:defRPr>
            </a:lvl1pPr>
          </a:lstStyle>
          <a:p>
            <a:fld id="{CA009C90-6661-0845-BD47-999BEACEFB17}" type="datetimeFigureOut">
              <a:rPr lang="en-US" smtClean="0"/>
              <a:pPr/>
              <a:t>11/15/2024</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6" tIns="46242" rIns="92486" bIns="46242"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6" tIns="46242" rIns="92486" bIns="46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86" tIns="46242" rIns="92486" bIns="46242" rtlCol="0" anchor="b"/>
          <a:lstStyle>
            <a:lvl1pPr algn="l">
              <a:defRPr sz="1200" b="0" i="0">
                <a:latin typeface="Girl Scout Display Light" panose="02020003000000000000" pitchFamily="18" charset="0"/>
              </a:defRPr>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86" tIns="46242" rIns="92486" bIns="46242"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3625">
              <a:defRPr/>
            </a:pPr>
            <a:r>
              <a:rPr lang="en-US" altLang="en-US" b="0" dirty="0"/>
              <a:t>Thank you for joining us for the 2025 Cookie Program Family Training. We are hope that you and your Girl Scout are excited about the upcoming Cookie Season. This training will cover the program basics and help you to get started.</a:t>
            </a:r>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a:p>
        </p:txBody>
      </p:sp>
    </p:spTree>
    <p:extLst>
      <p:ext uri="{BB962C8B-B14F-4D97-AF65-F5344CB8AC3E}">
        <p14:creationId xmlns:p14="http://schemas.microsoft.com/office/powerpoint/2010/main" val="96013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2025 Cookie Program will run from January 14 – March 9. Order taking in Digital Cookie and on order cards begins on January 14. That means girls can sell through Digital Cookie and take orders almost two weeks prior to Go Day! </a:t>
            </a:r>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a:p>
        </p:txBody>
      </p:sp>
    </p:spTree>
    <p:extLst>
      <p:ext uri="{BB962C8B-B14F-4D97-AF65-F5344CB8AC3E}">
        <p14:creationId xmlns:p14="http://schemas.microsoft.com/office/powerpoint/2010/main" val="1632431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Girl Scouts must always be accompanied by an adult when selling or delivering cookies. Similarly, there must always be a Girl Scout present when cookies are being sold. Adults may not sell cookies without a Girl Scout present.</a:t>
            </a:r>
          </a:p>
          <a:p>
            <a:endParaRPr lang="en-US" dirty="0"/>
          </a:p>
          <a:p>
            <a:r>
              <a:rPr lang="en-US" dirty="0"/>
              <a:t>There are many options for girls to run their cookie business. </a:t>
            </a:r>
          </a:p>
          <a:p>
            <a:endParaRPr lang="en-US" dirty="0"/>
          </a:p>
          <a:p>
            <a:r>
              <a:rPr lang="en-US" dirty="0"/>
              <a:t>Online marketing helps girls reach large audiences to sell their cookies. Girl Scouts are encouraged to send emails to family and friends through Digital Cookie and may use social media platforms like Facebook and Twitter to promote their Digital Cookie link beginning on January 16.</a:t>
            </a:r>
          </a:p>
          <a:p>
            <a:endParaRPr lang="en-US" dirty="0"/>
          </a:p>
          <a:p>
            <a:r>
              <a:rPr lang="en-US" dirty="0"/>
              <a:t>Girl Scouts may not post on resale sites like Craigslist, eBay, Amazon, or Facebook Marketplace, not may they pay for social media ads.</a:t>
            </a:r>
          </a:p>
          <a:p>
            <a:endParaRPr lang="en-US" dirty="0"/>
          </a:p>
          <a:p>
            <a:r>
              <a:rPr lang="en-US" dirty="0"/>
              <a:t>Girl Scouts may go door to door on residential walkabouts in any neighborhood within GSGLA. If a customer isn’t home, they can leave a doorhanger with their Digital Cookie link or QR code, printable from Digital Cookie.</a:t>
            </a:r>
          </a:p>
          <a:p>
            <a:endParaRPr lang="en-US" dirty="0"/>
          </a:p>
          <a:p>
            <a:r>
              <a:rPr lang="en-US" dirty="0"/>
              <a:t>Girl Scouts may hold cookie stands to sell cookies at their own residences or that of someone they know, beginning January 28.</a:t>
            </a:r>
          </a:p>
          <a:p>
            <a:endParaRPr lang="en-US" dirty="0"/>
          </a:p>
          <a:p>
            <a:r>
              <a:rPr lang="en-US" dirty="0"/>
              <a:t>Booths are stands at businesses, where Girl Scouts sell cookies to the public. </a:t>
            </a:r>
            <a:r>
              <a:rPr lang="en-US" dirty="0" err="1"/>
              <a:t>Boothing</a:t>
            </a:r>
            <a:r>
              <a:rPr lang="en-US" dirty="0"/>
              <a:t> is a great way for Girl Scouts to work together to reach their goals. Troops must sign up for approved booth sites. At least two adults must be present at a booth, unless the Girl Scout is a Cadette or older, when she may booth alone with a parent or guardian during a certain timeframe. Talk to your Troop Cookie Chair about </a:t>
            </a:r>
            <a:r>
              <a:rPr lang="en-US" dirty="0" err="1"/>
              <a:t>boothing</a:t>
            </a:r>
            <a:r>
              <a:rPr lang="en-US" dirty="0"/>
              <a:t> opportunities.</a:t>
            </a:r>
          </a:p>
          <a:p>
            <a:endParaRPr lang="en-US" dirty="0"/>
          </a:p>
          <a:p>
            <a:r>
              <a:rPr lang="en-US" dirty="0"/>
              <a:t>Another way to market and sell cookies is through workplace sales to the employees of a work site. Your Girl Scout can make a pitch to the site’s employees on an app like Zoom or in person, take orders, and deliver cookies at a later date. As a parent or caregiver, you can take your daughter’s order card or cookies to your place of employment and sell cookies to your co-workers, only. For example, if you work at a doctor’s office, you can sell cookies to your co-workers in the break room, but not to the patients that come in to see the doctor. Please keep in mind, businesses cannot sell cookies even if the family owns the business. </a:t>
            </a:r>
          </a:p>
          <a:p>
            <a:endParaRPr lang="en-US" dirty="0"/>
          </a:p>
          <a:p>
            <a:r>
              <a:rPr lang="en-US" dirty="0">
                <a:latin typeface="+mn-lt"/>
              </a:rPr>
              <a:t>Please make sure you are signed up for emails from GSGLA so that you will receive updates and detailed guidance on ways to sell cookies.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a:p>
        </p:txBody>
      </p:sp>
    </p:spTree>
    <p:extLst>
      <p:ext uri="{BB962C8B-B14F-4D97-AF65-F5344CB8AC3E}">
        <p14:creationId xmlns:p14="http://schemas.microsoft.com/office/powerpoint/2010/main" val="3365670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7" fontAlgn="base">
              <a:defRPr/>
            </a:pPr>
            <a:r>
              <a:rPr lang="en-US" dirty="0">
                <a:latin typeface="+mn-lt"/>
              </a:rPr>
              <a:t>Digital Cookie is the fun and safe way for girls to reach out to friends, family, and customers. They can send emails through the Digital Cookie platform or post on public social media sites. (No resale sites like eBay, Amazon, or Facebook Marketplace.) </a:t>
            </a:r>
          </a:p>
          <a:p>
            <a:pPr fontAlgn="base"/>
            <a:r>
              <a:rPr lang="en-US" dirty="0">
                <a:latin typeface="+mn-lt"/>
              </a:rPr>
              <a:t> </a:t>
            </a:r>
          </a:p>
          <a:p>
            <a:pPr fontAlgn="base"/>
            <a:r>
              <a:rPr lang="en-US" dirty="0">
                <a:latin typeface="+mn-lt"/>
              </a:rPr>
              <a:t>Parents and Caregivers should keep an eye out for a login email in January, or they can go directly to the Digital Cookie site beginning January 16. The website is gsdigitalcookie.com/</a:t>
            </a:r>
            <a:r>
              <a:rPr lang="en-US" dirty="0" err="1">
                <a:latin typeface="+mn-lt"/>
              </a:rPr>
              <a:t>gsgla</a:t>
            </a:r>
            <a:r>
              <a:rPr lang="en-US" dirty="0">
                <a:latin typeface="+mn-lt"/>
              </a:rPr>
              <a:t>.</a:t>
            </a:r>
          </a:p>
          <a:p>
            <a:pPr fontAlgn="base"/>
            <a:endParaRPr lang="en-US" dirty="0">
              <a:latin typeface="+mn-lt"/>
            </a:endParaRPr>
          </a:p>
          <a:p>
            <a:pPr fontAlgn="base"/>
            <a:r>
              <a:rPr lang="en-US" dirty="0">
                <a:latin typeface="+mn-lt"/>
              </a:rPr>
              <a:t>Girl Scouts get a personalized link to share with customers to purchase cookies for girl delivery, shipment, or donation to Cookies for the Community donations. </a:t>
            </a:r>
          </a:p>
          <a:p>
            <a:pPr fontAlgn="base"/>
            <a:r>
              <a:rPr lang="en-US" dirty="0">
                <a:latin typeface="+mn-lt"/>
              </a:rPr>
              <a:t> </a:t>
            </a:r>
          </a:p>
          <a:p>
            <a:pPr fontAlgn="base"/>
            <a:r>
              <a:rPr lang="en-US" dirty="0">
                <a:latin typeface="+mn-lt"/>
              </a:rPr>
              <a:t>Payment happens at the time of the order. Credit for the packages and payment go directly to the troop bank account. </a:t>
            </a:r>
          </a:p>
          <a:p>
            <a:endParaRPr lang="en-US" dirty="0"/>
          </a:p>
          <a:p>
            <a:r>
              <a:rPr lang="en-US" dirty="0"/>
              <a:t>Parents and caregivers should check frequently for girl delivery orders. They can get inventory from the troop to fill orders—just let your Troop Cookie Chair know what you need.</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a:p>
        </p:txBody>
      </p:sp>
    </p:spTree>
    <p:extLst>
      <p:ext uri="{BB962C8B-B14F-4D97-AF65-F5344CB8AC3E}">
        <p14:creationId xmlns:p14="http://schemas.microsoft.com/office/powerpoint/2010/main" val="340135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3625">
              <a:defRPr/>
            </a:pPr>
            <a:r>
              <a:rPr lang="en-US" dirty="0"/>
              <a:t>Order cards provide a way for girls to track customer information. They also contain nutritional information about the cookies and have a list of the rewards on the back.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a:p>
        </p:txBody>
      </p:sp>
    </p:spTree>
    <p:extLst>
      <p:ext uri="{BB962C8B-B14F-4D97-AF65-F5344CB8AC3E}">
        <p14:creationId xmlns:p14="http://schemas.microsoft.com/office/powerpoint/2010/main" val="373311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060" indent="-231214">
              <a:spcBef>
                <a:spcPts val="1254"/>
              </a:spcBef>
              <a:buChar char="•"/>
              <a:tabLst>
                <a:tab pos="245344" algn="l"/>
                <a:tab pos="245985" algn="l"/>
              </a:tabLst>
            </a:pPr>
            <a:r>
              <a:rPr lang="en-US" dirty="0">
                <a:latin typeface="Arial"/>
                <a:cs typeface="Arial"/>
              </a:rPr>
              <a:t>Payment is </a:t>
            </a:r>
            <a:r>
              <a:rPr lang="en-US" spc="-5" dirty="0">
                <a:latin typeface="Arial"/>
                <a:cs typeface="Arial"/>
              </a:rPr>
              <a:t>collected </a:t>
            </a:r>
            <a:r>
              <a:rPr lang="en-US" dirty="0">
                <a:latin typeface="Arial"/>
                <a:cs typeface="Arial"/>
              </a:rPr>
              <a:t>only when cookies </a:t>
            </a:r>
            <a:r>
              <a:rPr lang="en-US" spc="-5" dirty="0">
                <a:latin typeface="Arial"/>
                <a:cs typeface="Arial"/>
              </a:rPr>
              <a:t>are delivered, </a:t>
            </a:r>
            <a:r>
              <a:rPr lang="en-US" dirty="0">
                <a:latin typeface="Arial"/>
                <a:cs typeface="Arial"/>
              </a:rPr>
              <a:t>except </a:t>
            </a:r>
            <a:r>
              <a:rPr lang="en-US" spc="-5" dirty="0">
                <a:latin typeface="Arial"/>
                <a:cs typeface="Arial"/>
              </a:rPr>
              <a:t>for Cookies for the Community and Digital Cookie orders. Girls should not have to pay for cookies before they are sold.</a:t>
            </a:r>
            <a:endParaRPr lang="en-US" dirty="0">
              <a:latin typeface="Arial"/>
              <a:cs typeface="Arial"/>
            </a:endParaRPr>
          </a:p>
          <a:p>
            <a:pPr marL="244060" indent="-231214">
              <a:spcBef>
                <a:spcPts val="1153"/>
              </a:spcBef>
              <a:buChar char="•"/>
              <a:tabLst>
                <a:tab pos="245344" algn="l"/>
                <a:tab pos="245985" algn="l"/>
              </a:tabLst>
            </a:pPr>
            <a:endParaRPr lang="en-US" dirty="0">
              <a:latin typeface="Arial"/>
              <a:cs typeface="Arial"/>
            </a:endParaRPr>
          </a:p>
          <a:p>
            <a:pPr marL="244060" indent="-231214">
              <a:spcBef>
                <a:spcPts val="1153"/>
              </a:spcBef>
              <a:buChar char="•"/>
              <a:tabLst>
                <a:tab pos="245344" algn="l"/>
                <a:tab pos="245985" algn="l"/>
              </a:tabLst>
            </a:pPr>
            <a:r>
              <a:rPr lang="en-US" dirty="0">
                <a:latin typeface="Arial"/>
                <a:cs typeface="Arial"/>
              </a:rPr>
              <a:t>If the troop or family decides to collect checks, they should be </a:t>
            </a:r>
            <a:r>
              <a:rPr lang="en-US" spc="-5" dirty="0">
                <a:latin typeface="Arial"/>
                <a:cs typeface="Arial"/>
              </a:rPr>
              <a:t>made </a:t>
            </a:r>
            <a:r>
              <a:rPr lang="en-US" dirty="0">
                <a:latin typeface="Arial"/>
                <a:cs typeface="Arial"/>
              </a:rPr>
              <a:t>payable </a:t>
            </a:r>
            <a:r>
              <a:rPr lang="en-US" spc="-5" dirty="0">
                <a:latin typeface="Arial"/>
                <a:cs typeface="Arial"/>
              </a:rPr>
              <a:t>to “GSGLA </a:t>
            </a:r>
            <a:r>
              <a:rPr lang="en-US" spc="-15" dirty="0">
                <a:latin typeface="Arial"/>
                <a:cs typeface="Arial"/>
              </a:rPr>
              <a:t>Troop</a:t>
            </a:r>
            <a:r>
              <a:rPr lang="en-US" spc="-162" dirty="0">
                <a:latin typeface="Arial"/>
                <a:cs typeface="Arial"/>
              </a:rPr>
              <a:t> </a:t>
            </a:r>
            <a:r>
              <a:rPr lang="en-US" spc="-5" dirty="0">
                <a:latin typeface="Arial"/>
                <a:cs typeface="Arial"/>
              </a:rPr>
              <a:t>_______.”</a:t>
            </a:r>
            <a:endParaRPr lang="en-US" dirty="0">
              <a:latin typeface="Arial"/>
              <a:cs typeface="Arial"/>
            </a:endParaRPr>
          </a:p>
          <a:p>
            <a:pPr marL="244060" indent="-231214">
              <a:spcBef>
                <a:spcPts val="1254"/>
              </a:spcBef>
              <a:buChar char="•"/>
              <a:tabLst>
                <a:tab pos="245344" algn="l"/>
                <a:tab pos="245985" algn="l"/>
              </a:tabLst>
            </a:pPr>
            <a:r>
              <a:rPr lang="en-US" spc="-5" dirty="0">
                <a:latin typeface="Arial"/>
                <a:cs typeface="Arial"/>
              </a:rPr>
              <a:t>Girls </a:t>
            </a:r>
            <a:r>
              <a:rPr lang="en-US" dirty="0">
                <a:latin typeface="Arial"/>
                <a:cs typeface="Arial"/>
              </a:rPr>
              <a:t>should not accept bills </a:t>
            </a:r>
            <a:r>
              <a:rPr lang="en-US" spc="-5" dirty="0">
                <a:latin typeface="Arial"/>
                <a:cs typeface="Arial"/>
              </a:rPr>
              <a:t>larger than</a:t>
            </a:r>
            <a:r>
              <a:rPr lang="en-US" spc="-61" dirty="0">
                <a:latin typeface="Arial"/>
                <a:cs typeface="Arial"/>
              </a:rPr>
              <a:t> </a:t>
            </a:r>
            <a:r>
              <a:rPr lang="en-US" dirty="0">
                <a:latin typeface="Arial"/>
                <a:cs typeface="Arial"/>
              </a:rPr>
              <a:t>$20. Families and troops are responsible for any lost, stolen, or counterfeit bills received.</a:t>
            </a:r>
          </a:p>
          <a:p>
            <a:pPr marL="244060" indent="-231214">
              <a:spcBef>
                <a:spcPts val="1153"/>
              </a:spcBef>
              <a:buChar char="•"/>
              <a:tabLst>
                <a:tab pos="245344" algn="l"/>
                <a:tab pos="245985" algn="l"/>
              </a:tabLst>
            </a:pPr>
            <a:r>
              <a:rPr lang="en-US" spc="-5" dirty="0">
                <a:latin typeface="Arial"/>
                <a:cs typeface="Arial"/>
              </a:rPr>
              <a:t>“Money Mondays” </a:t>
            </a:r>
            <a:r>
              <a:rPr lang="en-US" dirty="0">
                <a:latin typeface="Arial"/>
                <a:cs typeface="Arial"/>
              </a:rPr>
              <a:t>- </a:t>
            </a:r>
            <a:r>
              <a:rPr lang="en-US" spc="-21" dirty="0">
                <a:latin typeface="Arial"/>
                <a:cs typeface="Arial"/>
              </a:rPr>
              <a:t>Turn </a:t>
            </a:r>
            <a:r>
              <a:rPr lang="en-US" dirty="0">
                <a:latin typeface="Arial"/>
                <a:cs typeface="Arial"/>
              </a:rPr>
              <a:t>in any </a:t>
            </a:r>
            <a:r>
              <a:rPr lang="en-US" spc="-5" dirty="0">
                <a:latin typeface="Arial"/>
                <a:cs typeface="Arial"/>
              </a:rPr>
              <a:t>money collected </a:t>
            </a:r>
            <a:r>
              <a:rPr lang="en-US" dirty="0">
                <a:latin typeface="Arial"/>
                <a:cs typeface="Arial"/>
              </a:rPr>
              <a:t>in </a:t>
            </a:r>
            <a:r>
              <a:rPr lang="en-US" spc="-5" dirty="0">
                <a:latin typeface="Arial"/>
                <a:cs typeface="Arial"/>
              </a:rPr>
              <a:t>the prior</a:t>
            </a:r>
            <a:r>
              <a:rPr lang="en-US" spc="30" dirty="0">
                <a:latin typeface="Arial"/>
                <a:cs typeface="Arial"/>
              </a:rPr>
              <a:t> </a:t>
            </a:r>
            <a:r>
              <a:rPr lang="en-US" dirty="0">
                <a:latin typeface="Arial"/>
                <a:cs typeface="Arial"/>
              </a:rPr>
              <a:t>week.</a:t>
            </a:r>
          </a:p>
          <a:p>
            <a:pPr marL="244060" marR="5138" indent="-231214" defTabSz="693625">
              <a:lnSpc>
                <a:spcPct val="99500"/>
              </a:lnSpc>
              <a:spcBef>
                <a:spcPts val="1264"/>
              </a:spcBef>
              <a:buFontTx/>
              <a:buChar char="•"/>
              <a:tabLst>
                <a:tab pos="245985" algn="l"/>
              </a:tabLst>
              <a:defRPr/>
            </a:pPr>
            <a:r>
              <a:rPr lang="en-US" spc="-5" dirty="0">
                <a:latin typeface="Palatino Linotype" panose="02040502050505030304" pitchFamily="18" charset="0"/>
                <a:cs typeface="Arial"/>
              </a:rPr>
              <a:t>Parents/caregivers are encouraged to use the Take a Payment feature in Digital Cookie to accept credit cards. The money gets credited directly to the troop and fees are paid by GSGLA.</a:t>
            </a:r>
          </a:p>
          <a:p>
            <a:pPr marL="244060" marR="5138" indent="-231214">
              <a:lnSpc>
                <a:spcPct val="99500"/>
              </a:lnSpc>
              <a:spcBef>
                <a:spcPts val="1264"/>
              </a:spcBef>
              <a:buChar char="•"/>
              <a:tabLst>
                <a:tab pos="245985" algn="l"/>
              </a:tabLst>
            </a:pPr>
            <a:r>
              <a:rPr lang="en-US" b="1" spc="-5" dirty="0">
                <a:latin typeface="Arial"/>
                <a:cs typeface="Arial"/>
              </a:rPr>
              <a:t>Parents/caregivers </a:t>
            </a:r>
            <a:r>
              <a:rPr lang="en-US" spc="-5" dirty="0">
                <a:latin typeface="Arial"/>
                <a:cs typeface="Arial"/>
              </a:rPr>
              <a:t>may use </a:t>
            </a:r>
            <a:r>
              <a:rPr lang="en-US" spc="-5" dirty="0" err="1">
                <a:latin typeface="Arial"/>
                <a:cs typeface="Arial"/>
              </a:rPr>
              <a:t>Paypal</a:t>
            </a:r>
            <a:r>
              <a:rPr lang="en-US" spc="-5" dirty="0">
                <a:latin typeface="Arial"/>
                <a:cs typeface="Arial"/>
              </a:rPr>
              <a:t>/Venmo or </a:t>
            </a:r>
            <a:r>
              <a:rPr lang="en-US" spc="-5" dirty="0" err="1">
                <a:latin typeface="Arial"/>
                <a:cs typeface="Arial"/>
              </a:rPr>
              <a:t>Zelle</a:t>
            </a:r>
            <a:r>
              <a:rPr lang="en-US" spc="-5" dirty="0">
                <a:latin typeface="Arial"/>
                <a:cs typeface="Arial"/>
              </a:rPr>
              <a:t> to pay the troop for cookies if the troop accepts this type of payment.</a:t>
            </a:r>
          </a:p>
          <a:p>
            <a:pPr marL="244060" marR="5138" indent="-231214">
              <a:lnSpc>
                <a:spcPct val="99500"/>
              </a:lnSpc>
              <a:spcBef>
                <a:spcPts val="1264"/>
              </a:spcBef>
              <a:buChar char="•"/>
              <a:tabLst>
                <a:tab pos="245985" algn="l"/>
              </a:tabLst>
            </a:pPr>
            <a:r>
              <a:rPr lang="en-US" spc="-5" dirty="0">
                <a:latin typeface="Arial"/>
                <a:cs typeface="Arial"/>
              </a:rPr>
              <a:t> </a:t>
            </a:r>
            <a:r>
              <a:rPr lang="en-US" b="1" spc="-5" dirty="0">
                <a:latin typeface="Arial"/>
                <a:cs typeface="Arial"/>
              </a:rPr>
              <a:t>Customers</a:t>
            </a:r>
            <a:r>
              <a:rPr lang="en-US" spc="-5" dirty="0">
                <a:latin typeface="Arial"/>
                <a:cs typeface="Arial"/>
              </a:rPr>
              <a:t> may </a:t>
            </a:r>
            <a:r>
              <a:rPr lang="en-US" b="1" spc="-5" dirty="0">
                <a:latin typeface="Arial"/>
                <a:cs typeface="Arial"/>
              </a:rPr>
              <a:t>not</a:t>
            </a:r>
            <a:r>
              <a:rPr lang="en-US" spc="-5" dirty="0">
                <a:latin typeface="Arial"/>
                <a:cs typeface="Arial"/>
              </a:rPr>
              <a:t> use </a:t>
            </a:r>
            <a:r>
              <a:rPr lang="en-US" spc="-5" dirty="0" err="1">
                <a:latin typeface="Arial"/>
                <a:cs typeface="Arial"/>
              </a:rPr>
              <a:t>Paypal</a:t>
            </a:r>
            <a:r>
              <a:rPr lang="en-US" spc="-5" dirty="0">
                <a:latin typeface="Arial"/>
                <a:cs typeface="Arial"/>
              </a:rPr>
              <a:t>/Venmo/</a:t>
            </a:r>
            <a:r>
              <a:rPr lang="en-US" spc="-5" dirty="0" err="1">
                <a:latin typeface="Arial"/>
                <a:cs typeface="Arial"/>
              </a:rPr>
              <a:t>Zelle</a:t>
            </a:r>
            <a:r>
              <a:rPr lang="en-US" spc="-5" dirty="0">
                <a:latin typeface="Arial"/>
                <a:cs typeface="Arial"/>
              </a:rPr>
              <a:t>  or other payment apps to pay for cookies due to their service agreements and the risk to the troop.</a:t>
            </a:r>
            <a:endParaRPr lang="en-US" b="1" spc="-5" dirty="0">
              <a:latin typeface="Arial"/>
              <a:cs typeface="Arial"/>
            </a:endParaRPr>
          </a:p>
          <a:p>
            <a:pPr marL="244060" marR="5138" indent="-231214">
              <a:lnSpc>
                <a:spcPct val="99500"/>
              </a:lnSpc>
              <a:spcBef>
                <a:spcPts val="1264"/>
              </a:spcBef>
              <a:buChar char="•"/>
              <a:tabLst>
                <a:tab pos="245985" algn="l"/>
              </a:tabLst>
            </a:pPr>
            <a:r>
              <a:rPr lang="en-US" spc="-45" dirty="0">
                <a:latin typeface="Arial"/>
                <a:cs typeface="Arial"/>
              </a:rPr>
              <a:t>You will receive </a:t>
            </a:r>
            <a:r>
              <a:rPr lang="en-US" dirty="0">
                <a:latin typeface="Arial"/>
                <a:cs typeface="Arial"/>
              </a:rPr>
              <a:t>a </a:t>
            </a:r>
            <a:r>
              <a:rPr lang="en-US" spc="-5" dirty="0">
                <a:latin typeface="Arial"/>
                <a:cs typeface="Arial"/>
              </a:rPr>
              <a:t>receipt for every </a:t>
            </a:r>
            <a:r>
              <a:rPr lang="en-US" dirty="0">
                <a:latin typeface="Arial"/>
                <a:cs typeface="Arial"/>
              </a:rPr>
              <a:t>cookie and </a:t>
            </a:r>
            <a:r>
              <a:rPr lang="en-US" spc="-5" dirty="0">
                <a:latin typeface="Arial"/>
                <a:cs typeface="Arial"/>
              </a:rPr>
              <a:t>money  transaction.  </a:t>
            </a:r>
            <a:r>
              <a:rPr lang="en-US" dirty="0">
                <a:latin typeface="Arial"/>
                <a:cs typeface="Arial"/>
              </a:rPr>
              <a:t>Keep your copy of </a:t>
            </a:r>
            <a:r>
              <a:rPr lang="en-US" spc="-5" dirty="0">
                <a:latin typeface="Arial"/>
                <a:cs typeface="Arial"/>
              </a:rPr>
              <a:t>the receipt for </a:t>
            </a:r>
            <a:r>
              <a:rPr lang="en-US" dirty="0">
                <a:latin typeface="Arial"/>
                <a:cs typeface="Arial"/>
              </a:rPr>
              <a:t>your</a:t>
            </a:r>
            <a:r>
              <a:rPr lang="en-US" spc="10" dirty="0">
                <a:latin typeface="Arial"/>
                <a:cs typeface="Arial"/>
              </a:rPr>
              <a:t> recor</a:t>
            </a:r>
            <a:r>
              <a:rPr lang="en-US" spc="-5" dirty="0">
                <a:latin typeface="Arial"/>
                <a:cs typeface="Arial"/>
              </a:rPr>
              <a:t>ds.</a:t>
            </a:r>
            <a:endParaRPr lang="en-US" dirty="0">
              <a:latin typeface="Arial"/>
              <a:cs typeface="Arial"/>
            </a:endParaRPr>
          </a:p>
          <a:p>
            <a:pPr marL="244060" marR="185613" indent="-231214">
              <a:lnSpc>
                <a:spcPct val="99500"/>
              </a:lnSpc>
              <a:spcBef>
                <a:spcPts val="1203"/>
              </a:spcBef>
              <a:buChar char="•"/>
              <a:tabLst>
                <a:tab pos="245344" algn="l"/>
                <a:tab pos="245985" algn="l"/>
              </a:tabLst>
            </a:pPr>
            <a:r>
              <a:rPr lang="en-US" spc="-26" dirty="0">
                <a:latin typeface="Arial"/>
                <a:cs typeface="Arial"/>
              </a:rPr>
              <a:t>Touch-base </a:t>
            </a:r>
            <a:r>
              <a:rPr lang="en-US" spc="-10" dirty="0">
                <a:latin typeface="Arial"/>
                <a:cs typeface="Arial"/>
              </a:rPr>
              <a:t>Tuesdays </a:t>
            </a:r>
            <a:r>
              <a:rPr lang="en-US" dirty="0">
                <a:latin typeface="Arial"/>
                <a:cs typeface="Arial"/>
              </a:rPr>
              <a:t>– On a weekly basis, c</a:t>
            </a:r>
            <a:r>
              <a:rPr lang="en-US" spc="-5" dirty="0">
                <a:latin typeface="Arial"/>
                <a:cs typeface="Arial"/>
              </a:rPr>
              <a:t>ontact the </a:t>
            </a:r>
            <a:r>
              <a:rPr lang="en-US" spc="-15" dirty="0">
                <a:latin typeface="Arial"/>
                <a:cs typeface="Arial"/>
              </a:rPr>
              <a:t>Troop </a:t>
            </a:r>
            <a:r>
              <a:rPr lang="en-US" dirty="0">
                <a:latin typeface="Arial"/>
                <a:cs typeface="Arial"/>
              </a:rPr>
              <a:t>Cookie </a:t>
            </a:r>
            <a:r>
              <a:rPr lang="en-US" spc="-51" dirty="0">
                <a:latin typeface="Arial"/>
                <a:cs typeface="Arial"/>
              </a:rPr>
              <a:t>Team </a:t>
            </a:r>
            <a:r>
              <a:rPr lang="en-US" dirty="0">
                <a:latin typeface="Arial"/>
                <a:cs typeface="Arial"/>
              </a:rPr>
              <a:t>and advise if any </a:t>
            </a:r>
            <a:r>
              <a:rPr lang="en-US" spc="-5" dirty="0">
                <a:latin typeface="Arial"/>
                <a:cs typeface="Arial"/>
              </a:rPr>
              <a:t>additional </a:t>
            </a:r>
            <a:r>
              <a:rPr lang="en-US" dirty="0">
                <a:latin typeface="Arial"/>
                <a:cs typeface="Arial"/>
              </a:rPr>
              <a:t>cookies </a:t>
            </a:r>
            <a:r>
              <a:rPr lang="en-US" spc="-5" dirty="0">
                <a:latin typeface="Arial"/>
                <a:cs typeface="Arial"/>
              </a:rPr>
              <a:t>are </a:t>
            </a:r>
            <a:r>
              <a:rPr lang="en-US" dirty="0">
                <a:latin typeface="Arial"/>
                <a:cs typeface="Arial"/>
              </a:rPr>
              <a:t>needed or if </a:t>
            </a:r>
            <a:r>
              <a:rPr lang="en-US" spc="-5" dirty="0">
                <a:latin typeface="Arial"/>
                <a:cs typeface="Arial"/>
              </a:rPr>
              <a:t>the Girl Scout </a:t>
            </a:r>
            <a:r>
              <a:rPr lang="en-US" dirty="0">
                <a:latin typeface="Arial"/>
                <a:cs typeface="Arial"/>
              </a:rPr>
              <a:t>is having </a:t>
            </a:r>
            <a:r>
              <a:rPr lang="en-US" spc="-5" dirty="0">
                <a:latin typeface="Arial"/>
                <a:cs typeface="Arial"/>
              </a:rPr>
              <a:t>trouble </a:t>
            </a:r>
            <a:r>
              <a:rPr lang="en-US" dirty="0">
                <a:latin typeface="Arial"/>
                <a:cs typeface="Arial"/>
              </a:rPr>
              <a:t>selling her </a:t>
            </a:r>
            <a:r>
              <a:rPr lang="en-US" spc="-15" dirty="0">
                <a:latin typeface="Arial"/>
                <a:cs typeface="Arial"/>
              </a:rPr>
              <a:t>inventory.  </a:t>
            </a:r>
            <a:r>
              <a:rPr lang="en-US" spc="-5" dirty="0">
                <a:latin typeface="Arial"/>
                <a:cs typeface="Arial"/>
              </a:rPr>
              <a:t>Communication </a:t>
            </a:r>
            <a:r>
              <a:rPr lang="en-US" dirty="0">
                <a:latin typeface="Arial"/>
                <a:cs typeface="Arial"/>
              </a:rPr>
              <a:t>is</a:t>
            </a:r>
            <a:r>
              <a:rPr lang="en-US" spc="-10" dirty="0">
                <a:latin typeface="Arial"/>
                <a:cs typeface="Arial"/>
              </a:rPr>
              <a:t> </a:t>
            </a:r>
            <a:r>
              <a:rPr lang="en-US" spc="-5" dirty="0">
                <a:latin typeface="Arial"/>
                <a:cs typeface="Arial"/>
              </a:rPr>
              <a:t>critical!</a:t>
            </a:r>
            <a:endParaRPr lang="en-US" dirty="0">
              <a:latin typeface="Arial"/>
              <a:cs typeface="Arial"/>
            </a:endParaRPr>
          </a:p>
          <a:p>
            <a:pPr marL="244060" marR="25691" indent="-231214">
              <a:lnSpc>
                <a:spcPts val="2124"/>
              </a:lnSpc>
              <a:spcBef>
                <a:spcPts val="1370"/>
              </a:spcBef>
              <a:buChar char="•"/>
              <a:tabLst>
                <a:tab pos="245344" algn="l"/>
                <a:tab pos="245985" algn="l"/>
              </a:tabLst>
            </a:pPr>
            <a:r>
              <a:rPr lang="en-US" dirty="0">
                <a:latin typeface="Arial"/>
                <a:cs typeface="Arial"/>
              </a:rPr>
              <a:t>Cookies should be </a:t>
            </a:r>
            <a:r>
              <a:rPr lang="en-US" spc="-5" dirty="0">
                <a:latin typeface="Arial"/>
                <a:cs typeface="Arial"/>
              </a:rPr>
              <a:t>stored indoors </a:t>
            </a:r>
            <a:r>
              <a:rPr lang="en-US" dirty="0">
                <a:latin typeface="Arial"/>
                <a:cs typeface="Arial"/>
              </a:rPr>
              <a:t>in a </a:t>
            </a:r>
            <a:r>
              <a:rPr lang="en-US" spc="-5" dirty="0">
                <a:latin typeface="Arial"/>
                <a:cs typeface="Arial"/>
              </a:rPr>
              <a:t>controlled environment </a:t>
            </a:r>
            <a:r>
              <a:rPr lang="en-US" dirty="0">
                <a:latin typeface="Arial"/>
                <a:cs typeface="Arial"/>
              </a:rPr>
              <a:t>away </a:t>
            </a:r>
            <a:r>
              <a:rPr lang="en-US" spc="-5" dirty="0">
                <a:latin typeface="Arial"/>
                <a:cs typeface="Arial"/>
              </a:rPr>
              <a:t>from pets </a:t>
            </a:r>
            <a:r>
              <a:rPr lang="en-US" dirty="0">
                <a:latin typeface="Arial"/>
                <a:cs typeface="Arial"/>
              </a:rPr>
              <a:t>and  </a:t>
            </a:r>
            <a:r>
              <a:rPr lang="en-US" spc="-5" dirty="0">
                <a:latin typeface="Arial"/>
                <a:cs typeface="Arial"/>
              </a:rPr>
              <a:t>pests. </a:t>
            </a:r>
            <a:r>
              <a:rPr lang="en-US" dirty="0">
                <a:latin typeface="Arial"/>
                <a:cs typeface="Arial"/>
              </a:rPr>
              <a:t>NEVER </a:t>
            </a:r>
            <a:r>
              <a:rPr lang="en-US" spc="-30" dirty="0">
                <a:latin typeface="Arial"/>
                <a:cs typeface="Arial"/>
              </a:rPr>
              <a:t>LEAVE </a:t>
            </a:r>
            <a:r>
              <a:rPr lang="en-US" spc="-5" dirty="0">
                <a:latin typeface="Arial"/>
                <a:cs typeface="Arial"/>
              </a:rPr>
              <a:t>COOKIES IN YOUR </a:t>
            </a:r>
            <a:r>
              <a:rPr lang="en-US" dirty="0">
                <a:latin typeface="Arial"/>
                <a:cs typeface="Arial"/>
              </a:rPr>
              <a:t>CAR.  </a:t>
            </a:r>
            <a:r>
              <a:rPr lang="en-US" spc="-5" dirty="0">
                <a:latin typeface="Arial"/>
                <a:cs typeface="Arial"/>
              </a:rPr>
              <a:t>THEY WILL</a:t>
            </a:r>
            <a:r>
              <a:rPr lang="en-US" spc="-115" dirty="0">
                <a:latin typeface="Arial"/>
                <a:cs typeface="Arial"/>
              </a:rPr>
              <a:t> </a:t>
            </a:r>
            <a:r>
              <a:rPr lang="en-US" spc="-71" dirty="0">
                <a:latin typeface="Arial"/>
                <a:cs typeface="Arial"/>
              </a:rPr>
              <a:t>MELT if left in a car and could be stolen. Families are responsible for all cookies received.</a:t>
            </a: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a:p>
        </p:txBody>
      </p:sp>
    </p:spTree>
    <p:extLst>
      <p:ext uri="{BB962C8B-B14F-4D97-AF65-F5344CB8AC3E}">
        <p14:creationId xmlns:p14="http://schemas.microsoft.com/office/powerpoint/2010/main" val="410944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Girl Scouts earn credit towards rewards for all cookies sold, including in-person, online, and booths. </a:t>
            </a:r>
          </a:p>
          <a:p>
            <a:endParaRPr lang="en-US" dirty="0"/>
          </a:p>
          <a:p>
            <a:r>
              <a:rPr lang="en-US" dirty="0"/>
              <a:t>In addition to reward items, Girl Scouts can choose from other reward options for selling cookies.</a:t>
            </a:r>
          </a:p>
          <a:p>
            <a:endParaRPr lang="en-US" dirty="0"/>
          </a:p>
          <a:p>
            <a:r>
              <a:rPr lang="en-US" dirty="0"/>
              <a:t>Girl Scouts can be philanthropists by donating the value of their reward to the San Diego Zoo, home to two pandas.</a:t>
            </a:r>
          </a:p>
          <a:p>
            <a:endParaRPr lang="en-US" dirty="0"/>
          </a:p>
          <a:p>
            <a:r>
              <a:rPr lang="en-US" dirty="0"/>
              <a:t>Girl Scouts can also participate in fun events at certain levels. If a reward event cannot take place, the physical reward item for that level will be offered.</a:t>
            </a:r>
          </a:p>
          <a:p>
            <a:endParaRPr lang="en-US" dirty="0"/>
          </a:p>
          <a:p>
            <a:r>
              <a:rPr lang="en-US" dirty="0"/>
              <a:t>Program credit is a gift card that can be used within GSGLA for membership fees, retail store purchases, events, camps, and destinations.</a:t>
            </a:r>
          </a:p>
          <a:p>
            <a:endParaRPr lang="en-US" dirty="0"/>
          </a:p>
          <a:p>
            <a:r>
              <a:rPr lang="en-US" dirty="0"/>
              <a:t>Girl Scouts can also choose Troop Money instead of program credit and the money will be deposited directly to the troop account for all Girl Scouts in the troop to benefit from.</a:t>
            </a:r>
          </a:p>
        </p:txBody>
      </p:sp>
      <p:sp>
        <p:nvSpPr>
          <p:cNvPr id="4" name="Slide Number Placeholder 3"/>
          <p:cNvSpPr>
            <a:spLocks noGrp="1"/>
          </p:cNvSpPr>
          <p:nvPr>
            <p:ph type="sldNum" sz="quarter" idx="5"/>
          </p:nvPr>
        </p:nvSpPr>
        <p:spPr/>
        <p:txBody>
          <a:bodyPr/>
          <a:lstStyle/>
          <a:p>
            <a:fld id="{418D6D84-A646-E642-963F-FEAA763E137C}" type="slidenum">
              <a:rPr lang="en-US" smtClean="0"/>
              <a:pPr/>
              <a:t>15</a:t>
            </a:fld>
            <a:endParaRPr lang="en-US"/>
          </a:p>
        </p:txBody>
      </p:sp>
    </p:spTree>
    <p:extLst>
      <p:ext uri="{BB962C8B-B14F-4D97-AF65-F5344CB8AC3E}">
        <p14:creationId xmlns:p14="http://schemas.microsoft.com/office/powerpoint/2010/main" val="186895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reward items for Girl Scouts to earn through participation in the Cookie Program.</a:t>
            </a:r>
          </a:p>
          <a:p>
            <a:endParaRPr lang="en-US" dirty="0"/>
          </a:p>
          <a:p>
            <a:r>
              <a:rPr lang="en-US" dirty="0"/>
              <a:t>The axolotl participation patch is earned when a Girl Scout sells at least 24 packages of cookies. It has loops to add fun charms earned for sending 18 or more emails through Digital Cookie, if the troop places a significant Starting Inventory Order, or when Girl Scouts sell at least 12 packages of Cookies for the Community.</a:t>
            </a:r>
          </a:p>
          <a:p>
            <a:endParaRPr lang="en-US" dirty="0"/>
          </a:p>
          <a:p>
            <a:r>
              <a:rPr lang="en-US" dirty="0"/>
              <a:t>Girl Scouts also have the opportunity to earn additional funds and a pop up canopy for their troop.</a:t>
            </a: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a:p>
        </p:txBody>
      </p:sp>
    </p:spTree>
    <p:extLst>
      <p:ext uri="{BB962C8B-B14F-4D97-AF65-F5344CB8AC3E}">
        <p14:creationId xmlns:p14="http://schemas.microsoft.com/office/powerpoint/2010/main" val="2779600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favorite must-earn rewards are the cookie program t-shirt and the Lucy and Axolotl plush. </a:t>
            </a:r>
          </a:p>
          <a:p>
            <a:endParaRPr lang="en-US" dirty="0"/>
          </a:p>
          <a:p>
            <a:r>
              <a:rPr lang="en-US" dirty="0"/>
              <a:t>Plus Girl Scouts can attend really fun events like the Smart Cookie Club at Hurricane Harbor, Disney Resort, or the S’mores Adventure weekend at Camp Lakota. Girl Scouts can also earn the opportunity to go on a scavenger hunt adventure with our CEO</a:t>
            </a:r>
            <a:r>
              <a:rPr lang="en-US"/>
              <a:t>, Theresa Edy-Kiene </a:t>
            </a:r>
            <a:r>
              <a:rPr lang="en-US" dirty="0"/>
              <a:t>or even a VIP experience </a:t>
            </a:r>
            <a:r>
              <a:rPr lang="en-US"/>
              <a:t>at Universal Studios!</a:t>
            </a:r>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a:p>
        </p:txBody>
      </p:sp>
    </p:spTree>
    <p:extLst>
      <p:ext uri="{BB962C8B-B14F-4D97-AF65-F5344CB8AC3E}">
        <p14:creationId xmlns:p14="http://schemas.microsoft.com/office/powerpoint/2010/main" val="2534407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17" indent="-289017">
              <a:buFont typeface="Arial" panose="020B0604020202020204" pitchFamily="34" charset="0"/>
              <a:buChar char="•"/>
              <a:defRPr/>
            </a:pPr>
            <a:r>
              <a:rPr lang="en-US" sz="1600" dirty="0">
                <a:latin typeface="Palatino Linotype" panose="02040502050505030304" pitchFamily="18" charset="0"/>
              </a:rPr>
              <a:t>The cookie rewards will be delivered to your Troop Cookie Chair mid-to-late summer.</a:t>
            </a:r>
          </a:p>
          <a:p>
            <a:pPr marL="809237" lvl="1" indent="-289017">
              <a:defRPr/>
            </a:pPr>
            <a:r>
              <a:rPr lang="en-US" sz="1600" dirty="0">
                <a:latin typeface="Palatino Linotype" panose="02040502050505030304" pitchFamily="18" charset="0"/>
              </a:rPr>
              <a:t>Rewards are ordered after the program ends to ensure that we order the correct amount</a:t>
            </a:r>
          </a:p>
          <a:p>
            <a:pPr marL="809237" lvl="1" indent="-289017">
              <a:defRPr/>
            </a:pPr>
            <a:r>
              <a:rPr lang="en-US" sz="1600" dirty="0">
                <a:latin typeface="Palatino Linotype" panose="02040502050505030304" pitchFamily="18" charset="0"/>
              </a:rPr>
              <a:t>We are affected by supply chain and manufacturing timelines.</a:t>
            </a:r>
          </a:p>
          <a:p>
            <a:pPr marL="236032" indent="-236032">
              <a:spcAft>
                <a:spcPts val="607"/>
              </a:spcAft>
              <a:buFont typeface="Arial" pitchFamily="34" charset="0"/>
              <a:buChar char="•"/>
              <a:defRPr/>
            </a:pPr>
            <a:endParaRPr lang="en-US" sz="1600" dirty="0">
              <a:latin typeface="Palatino Linotype" panose="02040502050505030304" pitchFamily="18" charset="0"/>
            </a:endParaRPr>
          </a:p>
          <a:p>
            <a:pPr marL="236032" indent="-236032">
              <a:spcAft>
                <a:spcPts val="607"/>
              </a:spcAft>
              <a:buFont typeface="Arial" pitchFamily="34" charset="0"/>
              <a:buChar char="•"/>
              <a:defRPr/>
            </a:pPr>
            <a:r>
              <a:rPr lang="en-US" sz="1600" dirty="0">
                <a:latin typeface="Palatino Linotype" panose="02040502050505030304" pitchFamily="18" charset="0"/>
              </a:rPr>
              <a:t>Targeted by end of April:</a:t>
            </a:r>
          </a:p>
          <a:p>
            <a:pPr marL="756251" lvl="1" indent="-236032">
              <a:spcAft>
                <a:spcPts val="607"/>
              </a:spcAft>
              <a:defRPr/>
            </a:pPr>
            <a:r>
              <a:rPr lang="en-US" sz="1600" dirty="0">
                <a:latin typeface="Palatino Linotype" panose="02040502050505030304" pitchFamily="18" charset="0"/>
              </a:rPr>
              <a:t>Program credits will be provided separately.</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a:p>
        </p:txBody>
      </p:sp>
    </p:spTree>
    <p:extLst>
      <p:ext uri="{BB962C8B-B14F-4D97-AF65-F5344CB8AC3E}">
        <p14:creationId xmlns:p14="http://schemas.microsoft.com/office/powerpoint/2010/main" val="200961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GSGLA has lots of resources to inform you about the cookie program.</a:t>
            </a:r>
          </a:p>
          <a:p>
            <a:endParaRPr lang="en-US" dirty="0"/>
          </a:p>
          <a:p>
            <a:r>
              <a:rPr lang="en-US" dirty="0"/>
              <a:t>We have several ways of communicating important cookie program information to families.</a:t>
            </a:r>
          </a:p>
          <a:p>
            <a:endParaRPr lang="en-US" dirty="0"/>
          </a:p>
          <a:p>
            <a:r>
              <a:rPr lang="en-US" dirty="0"/>
              <a:t>The </a:t>
            </a:r>
            <a:r>
              <a:rPr lang="en-US" i="1" dirty="0"/>
              <a:t>Cookie Family Guide </a:t>
            </a:r>
            <a:r>
              <a:rPr lang="en-US" dirty="0"/>
              <a:t>will be mailed to all households in January. Please review it carefully for details about the cookie program. The </a:t>
            </a:r>
            <a:r>
              <a:rPr lang="en-US" i="1" dirty="0"/>
              <a:t>Quick Start Guide </a:t>
            </a:r>
            <a:r>
              <a:rPr lang="en-US" dirty="0"/>
              <a:t>will be distributed to each girl from her troop. This has lots of information in a condensed format to inform you about the cookie program.</a:t>
            </a:r>
          </a:p>
          <a:p>
            <a:endParaRPr lang="en-US" dirty="0"/>
          </a:p>
          <a:p>
            <a:r>
              <a:rPr lang="en-US" dirty="0"/>
              <a:t>We will email </a:t>
            </a:r>
            <a:r>
              <a:rPr lang="en-US" dirty="0" err="1"/>
              <a:t>cookiegrams</a:t>
            </a:r>
            <a:r>
              <a:rPr lang="en-US" dirty="0"/>
              <a:t> to families with up-to-the-minute reminders and information. Please keep an eye out for these </a:t>
            </a:r>
            <a:r>
              <a:rPr lang="en-US" dirty="0" err="1"/>
              <a:t>cookiegrams</a:t>
            </a:r>
            <a:r>
              <a:rPr lang="en-US" dirty="0"/>
              <a:t>, as they may contain processes that are updated to follow changing health and safety guidelines.</a:t>
            </a:r>
          </a:p>
          <a:p>
            <a:endParaRPr lang="en-US" dirty="0"/>
          </a:p>
          <a:p>
            <a:r>
              <a:rPr lang="en-US" dirty="0"/>
              <a:t>Your Troop Cookie Chair will send you regular emails with reminders and updates.</a:t>
            </a:r>
          </a:p>
          <a:p>
            <a:endParaRPr lang="en-US" dirty="0"/>
          </a:p>
          <a:p>
            <a:r>
              <a:rPr lang="en-US" dirty="0"/>
              <a:t>The Cookies+ page on the GSGLA website has all of the information about the cookie program and marketing resources for your cookie entrepreneur to promote her cookie business.</a:t>
            </a:r>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a:p>
        </p:txBody>
      </p:sp>
    </p:spTree>
    <p:extLst>
      <p:ext uri="{BB962C8B-B14F-4D97-AF65-F5344CB8AC3E}">
        <p14:creationId xmlns:p14="http://schemas.microsoft.com/office/powerpoint/2010/main" val="227298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3625">
              <a:defRPr/>
            </a:pPr>
            <a:r>
              <a:rPr lang="en-US" dirty="0"/>
              <a:t>Our mascot for the 2024 Cookie Program is Lucy the Axolotl and the theme is Own Your Magic!</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a:p>
        </p:txBody>
      </p:sp>
    </p:spTree>
    <p:extLst>
      <p:ext uri="{BB962C8B-B14F-4D97-AF65-F5344CB8AC3E}">
        <p14:creationId xmlns:p14="http://schemas.microsoft.com/office/powerpoint/2010/main" val="59713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Girl Scouts and adult is responsible for following all of the guidelines listed in GSGLA publications. Please refer to the Parent/Guardian Permission form, the Parent Cookie Conduct Agreement, and the Family Guide for complete lists of responsibilities.</a:t>
            </a:r>
          </a:p>
          <a:p>
            <a:endParaRPr lang="en-US" dirty="0"/>
          </a:p>
          <a:p>
            <a:r>
              <a:rPr lang="en-US" dirty="0"/>
              <a:t>Some responsibilities include meeting troop due dates, storing and selling cookies in accordance with guidelines, receiving signed receipts every time you get cookies or turn in money. Families are responsible for all cookies received and all money due. Families must communicate with your troop cookie team regularly so that they know how your daughter’s cookie program is going.</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a:p>
        </p:txBody>
      </p:sp>
    </p:spTree>
    <p:extLst>
      <p:ext uri="{BB962C8B-B14F-4D97-AF65-F5344CB8AC3E}">
        <p14:creationId xmlns:p14="http://schemas.microsoft.com/office/powerpoint/2010/main" val="2944485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418D6D84-A646-E642-963F-FEAA763E137C}" type="slidenum">
              <a:rPr lang="en-US" smtClean="0"/>
              <a:pPr/>
              <a:t>21</a:t>
            </a:fld>
            <a:endParaRPr lang="en-US"/>
          </a:p>
        </p:txBody>
      </p:sp>
    </p:spTree>
    <p:extLst>
      <p:ext uri="{BB962C8B-B14F-4D97-AF65-F5344CB8AC3E}">
        <p14:creationId xmlns:p14="http://schemas.microsoft.com/office/powerpoint/2010/main" val="39271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Times New Roman" panose="02020603050405020304" pitchFamily="18" charset="0"/>
              </a:rPr>
              <a:t>Make the most of these colorful and cute marketing tools available in GSGLA stores starting in mid-November</a:t>
            </a:r>
          </a:p>
          <a:p>
            <a:pPr marL="346821" indent="-346821">
              <a:buFont typeface="Symbol" panose="05050102010706020507" pitchFamily="18" charset="2"/>
              <a:buChar char=""/>
            </a:pPr>
            <a:r>
              <a:rPr lang="en-US" u="sng" dirty="0">
                <a:latin typeface="Calibri" panose="020F0502020204030204" pitchFamily="34" charset="0"/>
                <a:ea typeface="Times New Roman" panose="02020603050405020304" pitchFamily="18" charset="0"/>
              </a:rPr>
              <a:t>Most</a:t>
            </a:r>
            <a:r>
              <a:rPr lang="en-US" dirty="0">
                <a:latin typeface="Calibri" panose="020F0502020204030204" pitchFamily="34" charset="0"/>
                <a:ea typeface="Times New Roman" panose="02020603050405020304" pitchFamily="18" charset="0"/>
              </a:rPr>
              <a:t> items are GSGLA-own (we made them) and are </a:t>
            </a:r>
            <a:r>
              <a:rPr lang="en-US" dirty="0">
                <a:solidFill>
                  <a:srgbClr val="FF0000"/>
                </a:solidFill>
                <a:latin typeface="Calibri" panose="020F0502020204030204" pitchFamily="34" charset="0"/>
                <a:ea typeface="Times New Roman" panose="02020603050405020304" pitchFamily="18" charset="0"/>
              </a:rPr>
              <a:t>NOT</a:t>
            </a:r>
            <a:r>
              <a:rPr lang="en-US" dirty="0">
                <a:latin typeface="Calibri" panose="020F0502020204030204" pitchFamily="34" charset="0"/>
                <a:ea typeface="Times New Roman" panose="02020603050405020304" pitchFamily="18" charset="0"/>
              </a:rPr>
              <a:t> for purchase at GSUSA online. </a:t>
            </a:r>
            <a:endParaRPr lang="en-US" dirty="0">
              <a:latin typeface="Calibri" panose="020F0502020204030204" pitchFamily="34" charset="0"/>
              <a:ea typeface="Calibri" panose="020F0502020204030204" pitchFamily="34" charset="0"/>
            </a:endParaRPr>
          </a:p>
          <a:p>
            <a:pPr marL="346821" indent="-346821">
              <a:buFont typeface="Symbol" panose="05050102010706020507" pitchFamily="18" charset="2"/>
              <a:buChar char=""/>
            </a:pPr>
            <a:r>
              <a:rPr lang="en-US" dirty="0">
                <a:latin typeface="Calibri" panose="020F0502020204030204" pitchFamily="34" charset="0"/>
                <a:ea typeface="Times New Roman" panose="02020603050405020304" pitchFamily="18" charset="0"/>
              </a:rPr>
              <a:t>These items do sell out fast and usually gone by end of January and there aren’t reorders on them.</a:t>
            </a:r>
            <a:endParaRPr lang="en-US" dirty="0">
              <a:latin typeface="Calibri" panose="020F0502020204030204" pitchFamily="34" charset="0"/>
              <a:ea typeface="Calibri" panose="020F0502020204030204" pitchFamily="34" charset="0"/>
            </a:endParaRPr>
          </a:p>
          <a:p>
            <a:pPr marL="346821" indent="-346821">
              <a:buFont typeface="Symbol" panose="05050102010706020507" pitchFamily="18" charset="2"/>
              <a:buChar char=""/>
            </a:pPr>
            <a:r>
              <a:rPr lang="en-US" dirty="0">
                <a:solidFill>
                  <a:srgbClr val="FF0000"/>
                </a:solidFill>
                <a:latin typeface="Calibri" panose="020F0502020204030204" pitchFamily="34" charset="0"/>
                <a:ea typeface="Times New Roman" panose="02020603050405020304" pitchFamily="18" charset="0"/>
              </a:rPr>
              <a:t>IMPORTANT</a:t>
            </a:r>
            <a:r>
              <a:rPr lang="en-US" dirty="0">
                <a:latin typeface="Calibri" panose="020F0502020204030204" pitchFamily="34" charset="0"/>
                <a:ea typeface="Times New Roman" panose="02020603050405020304" pitchFamily="18" charset="0"/>
              </a:rPr>
              <a:t>: The Cookie Cart is online at $49 and our price is $45. They have a shipping fee, plus a handling fee of $2.99 and taxes added to retail price. Way better to buy from us.</a:t>
            </a: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22</a:t>
            </a:fld>
            <a:endParaRPr lang="en-US"/>
          </a:p>
        </p:txBody>
      </p:sp>
    </p:spTree>
    <p:extLst>
      <p:ext uri="{BB962C8B-B14F-4D97-AF65-F5344CB8AC3E}">
        <p14:creationId xmlns:p14="http://schemas.microsoft.com/office/powerpoint/2010/main" val="1036204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667" indent="-346821">
              <a:spcBef>
                <a:spcPts val="592"/>
              </a:spcBef>
              <a:buFont typeface="+mj-lt"/>
              <a:buAutoNum type="arabicPeriod"/>
            </a:pPr>
            <a:r>
              <a:rPr lang="en-US" spc="-5" dirty="0">
                <a:latin typeface="Palatino Linotype" panose="02040502050505030304" pitchFamily="18" charset="0"/>
                <a:cs typeface="Arial"/>
              </a:rPr>
              <a:t>Can I return cookies?</a:t>
            </a:r>
          </a:p>
          <a:p>
            <a:pPr marL="12845">
              <a:spcBef>
                <a:spcPts val="592"/>
              </a:spcBef>
            </a:pPr>
            <a:r>
              <a:rPr lang="en-US" spc="-5" dirty="0">
                <a:latin typeface="Palatino Linotype" panose="02040502050505030304" pitchFamily="18" charset="0"/>
                <a:cs typeface="Arial"/>
              </a:rPr>
              <a:t>	Your troop may allow cookies to be returned by a certain date. Check with your Troop Cookie Chair as soon as you think you have too many cookies.</a:t>
            </a:r>
          </a:p>
          <a:p>
            <a:pPr marL="244060" indent="-231214">
              <a:spcBef>
                <a:spcPts val="592"/>
              </a:spcBef>
              <a:buFont typeface="+mj-lt"/>
              <a:buAutoNum type="arabicPeriod" startAt="2"/>
            </a:pPr>
            <a:r>
              <a:rPr lang="en-US" spc="-5" dirty="0">
                <a:latin typeface="Palatino Linotype" panose="02040502050505030304" pitchFamily="18" charset="0"/>
                <a:cs typeface="Arial"/>
              </a:rPr>
              <a:t>My friend owns a restaurant and said my daughter could sell in front of it. Is that ok?</a:t>
            </a:r>
          </a:p>
          <a:p>
            <a:pPr marL="590873" lvl="1" indent="-231214">
              <a:spcBef>
                <a:spcPts val="592"/>
              </a:spcBef>
              <a:buFont typeface="+mj-lt"/>
              <a:buAutoNum type="arabicPeriod" startAt="2"/>
            </a:pPr>
            <a:r>
              <a:rPr lang="en-US" spc="-5" dirty="0">
                <a:latin typeface="Palatino Linotype" panose="02040502050505030304" pitchFamily="18" charset="0"/>
                <a:cs typeface="Arial"/>
              </a:rPr>
              <a:t>You would have to get special permission from your troop cookie chair to do this as a one-time opportunity. If you wish to sell at this location more than one time, it has to be an approved booth that any Girl Scout can booth at,.</a:t>
            </a:r>
          </a:p>
          <a:p>
            <a:pPr marL="359667" indent="-346821">
              <a:spcBef>
                <a:spcPts val="592"/>
              </a:spcBef>
              <a:buFont typeface="+mj-lt"/>
              <a:buAutoNum type="arabicPeriod"/>
            </a:pPr>
            <a:r>
              <a:rPr lang="en-US" spc="-5" dirty="0">
                <a:latin typeface="Palatino Linotype" panose="02040502050505030304" pitchFamily="18" charset="0"/>
                <a:cs typeface="Arial"/>
              </a:rPr>
              <a:t>Can my Girl Scout do a walkabout on a college campus?</a:t>
            </a:r>
          </a:p>
          <a:p>
            <a:pPr marL="706480" lvl="1" indent="-346821">
              <a:spcBef>
                <a:spcPts val="592"/>
              </a:spcBef>
              <a:buFont typeface="+mj-lt"/>
              <a:buAutoNum type="arabicPeriod"/>
            </a:pPr>
            <a:r>
              <a:rPr lang="en-US" spc="-5" dirty="0">
                <a:latin typeface="Palatino Linotype" panose="02040502050505030304" pitchFamily="18" charset="0"/>
                <a:cs typeface="Arial"/>
              </a:rPr>
              <a:t>Walkabouts are in residential areas, only. While the student housing on a college campus may be viewed as residential, the fact that it’s on the campus makes it non-residential and therefore off-limits for a walkabout. Ask your Troop Cookie Chair if </a:t>
            </a:r>
            <a:r>
              <a:rPr lang="en-US" spc="-5" dirty="0" err="1">
                <a:latin typeface="Palatino Linotype" panose="02040502050505030304" pitchFamily="18" charset="0"/>
                <a:cs typeface="Arial"/>
              </a:rPr>
              <a:t>boothing</a:t>
            </a:r>
            <a:r>
              <a:rPr lang="en-US" spc="-5" dirty="0">
                <a:latin typeface="Palatino Linotype" panose="02040502050505030304" pitchFamily="18" charset="0"/>
                <a:cs typeface="Arial"/>
              </a:rPr>
              <a:t> is available on your nearby college campus. </a:t>
            </a:r>
          </a:p>
          <a:p>
            <a:pPr marL="359667" indent="-346821">
              <a:spcBef>
                <a:spcPts val="592"/>
              </a:spcBef>
              <a:buFont typeface="+mj-lt"/>
              <a:buAutoNum type="arabicPeriod"/>
            </a:pPr>
            <a:r>
              <a:rPr lang="en-US" spc="-5" dirty="0">
                <a:latin typeface="Palatino Linotype" panose="02040502050505030304" pitchFamily="18" charset="0"/>
                <a:cs typeface="Arial"/>
              </a:rPr>
              <a:t>What are the options to participate if my daughter’s troop does not want to sell cookies?</a:t>
            </a:r>
          </a:p>
          <a:p>
            <a:pPr marL="706480" lvl="1" indent="-346821">
              <a:spcBef>
                <a:spcPts val="592"/>
              </a:spcBef>
              <a:buFont typeface="+mj-lt"/>
              <a:buAutoNum type="arabicPeriod"/>
            </a:pPr>
            <a:r>
              <a:rPr lang="en-US" spc="-5" dirty="0">
                <a:latin typeface="Palatino Linotype" panose="02040502050505030304" pitchFamily="18" charset="0"/>
                <a:cs typeface="Arial"/>
              </a:rPr>
              <a:t>If your troop does not want to sell cookies, you can sign up to be the Troop Cookie Chair for your daughter. You would manage her cookie program as a parent/caregiver and as the troop volunteer.</a:t>
            </a:r>
          </a:p>
          <a:p>
            <a:pPr marL="359667" indent="-346821">
              <a:spcBef>
                <a:spcPts val="592"/>
              </a:spcBef>
              <a:buFont typeface="+mj-lt"/>
              <a:buAutoNum type="arabicPeriod"/>
            </a:pPr>
            <a:r>
              <a:rPr lang="en-US" spc="-5" dirty="0">
                <a:latin typeface="Palatino Linotype" panose="02040502050505030304" pitchFamily="18" charset="0"/>
                <a:cs typeface="Arial"/>
              </a:rPr>
              <a:t>Can my daughter sell cookies in front of a marijuana dispensary?</a:t>
            </a:r>
          </a:p>
          <a:p>
            <a:pPr marL="706480" lvl="1" indent="-346821">
              <a:spcBef>
                <a:spcPts val="592"/>
              </a:spcBef>
              <a:buFont typeface="+mj-lt"/>
              <a:buAutoNum type="arabicPeriod"/>
            </a:pPr>
            <a:r>
              <a:rPr lang="en-US" spc="-5" dirty="0">
                <a:latin typeface="Palatino Linotype" panose="02040502050505030304" pitchFamily="18" charset="0"/>
                <a:cs typeface="Arial"/>
              </a:rPr>
              <a:t>While GSGLA recognizes marijuana dispensaries and other adult-oriented businesses as legitimate, we do not feel that it’s appropriate for our Girl Scouts to booth in front of them. A good rule of thumb is that Girl Scouts may booth at businesses that they can be customers of.</a:t>
            </a:r>
          </a:p>
          <a:p>
            <a:pPr marL="224371" indent="-224371">
              <a:buAutoNum type="arabicPeriod" startAt="6"/>
            </a:pPr>
            <a:r>
              <a:rPr lang="en-US" dirty="0"/>
              <a:t>Can I post on Next Door?</a:t>
            </a:r>
          </a:p>
          <a:p>
            <a:pPr marL="560919" lvl="1" indent="-224371">
              <a:buAutoNum type="arabicPeriod" startAt="6"/>
            </a:pPr>
            <a:r>
              <a:rPr lang="en-US" dirty="0"/>
              <a:t>Girl Scouts may post their Digital Cookie link on </a:t>
            </a:r>
            <a:r>
              <a:rPr lang="en-US" dirty="0" err="1"/>
              <a:t>NextDoor</a:t>
            </a:r>
            <a:r>
              <a:rPr lang="en-US" dirty="0"/>
              <a:t> or similar apps, only within the immediate neighborhood where they reside.</a:t>
            </a:r>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a:p>
        </p:txBody>
      </p:sp>
    </p:spTree>
    <p:extLst>
      <p:ext uri="{BB962C8B-B14F-4D97-AF65-F5344CB8AC3E}">
        <p14:creationId xmlns:p14="http://schemas.microsoft.com/office/powerpoint/2010/main" val="415269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this training.</a:t>
            </a:r>
          </a:p>
          <a:p>
            <a:endParaRPr lang="en-US" dirty="0"/>
          </a:p>
          <a:p>
            <a:r>
              <a:rPr lang="en-US" dirty="0"/>
              <a:t>We are so excited to see the creative ways that girls will participate in the Cookie Program this year!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24</a:t>
            </a:fld>
            <a:endParaRPr lang="en-US"/>
          </a:p>
        </p:txBody>
      </p:sp>
    </p:spTree>
    <p:extLst>
      <p:ext uri="{BB962C8B-B14F-4D97-AF65-F5344CB8AC3E}">
        <p14:creationId xmlns:p14="http://schemas.microsoft.com/office/powerpoint/2010/main" val="139399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girls participate in the Cookie Program, they learn five valuable life skills: goal setting, decision making, money management, people skills and business ethics.</a:t>
            </a:r>
          </a:p>
          <a:p>
            <a:endParaRPr lang="en-US" dirty="0"/>
          </a:p>
          <a:p>
            <a:r>
              <a:rPr lang="en-US" dirty="0">
                <a:latin typeface="+mn-lt"/>
              </a:rPr>
              <a:t>Goal Setting: Girls start by setting a personal cookie sales goal. Then with her troop, the girls work together to set a troop goal. Once the girls set their collaborative goal, they can begin to work with their family and fellow troop members to develop a plan to achieve them. </a:t>
            </a:r>
          </a:p>
          <a:p>
            <a:r>
              <a:rPr lang="en-US" dirty="0">
                <a:latin typeface="+mn-lt"/>
              </a:rPr>
              <a:t>Why is this important? When girls set goals it is the first step toward success in school, jobs, and in life.</a:t>
            </a:r>
          </a:p>
          <a:p>
            <a:endParaRPr lang="en-US" dirty="0">
              <a:latin typeface="+mn-lt"/>
            </a:endParaRPr>
          </a:p>
          <a:p>
            <a:r>
              <a:rPr lang="en-US" dirty="0">
                <a:latin typeface="+mn-lt"/>
              </a:rPr>
              <a:t>Decision Making: Girls will decide how they will market their cookie program and when and where they will sell cookies. Girls will work together as a troop to make the ultimate decision on how they spend their earnings. (Troop activities, community service projects, trainings, travel, etc.)</a:t>
            </a:r>
          </a:p>
          <a:p>
            <a:r>
              <a:rPr lang="en-US" dirty="0">
                <a:latin typeface="+mn-lt"/>
              </a:rPr>
              <a:t>Why is this important? Throughout their life girls make daily decisions, big and small, and when girls practice and implement decision making, they begin to see the impact of their decisions. They develop a strong process of making good decisions. They begin to see themselves as a confident leader capable of making decisions for themselves, and to make the world a better place.</a:t>
            </a:r>
          </a:p>
          <a:p>
            <a:endParaRPr lang="en-US" dirty="0">
              <a:latin typeface="+mn-lt"/>
            </a:endParaRPr>
          </a:p>
          <a:p>
            <a:r>
              <a:rPr lang="en-US" dirty="0">
                <a:latin typeface="+mn-lt"/>
              </a:rPr>
              <a:t>Money Management: Girls will have the opportunity to work on developing a budget. After they have set their sales goal, they will be able to determine a budget and manage their funds as they manage their revenue. Girls will take sales orders, count money, and deliver money to their troop volunteers. </a:t>
            </a:r>
          </a:p>
          <a:p>
            <a:r>
              <a:rPr lang="en-US" dirty="0">
                <a:latin typeface="+mn-lt"/>
              </a:rPr>
              <a:t>Why is this important? Learning to manage their cookie sale funds will also help them understand managing their personal finances. Girls develop a better understanding of managing their allowance and a future paycheck because they learn by doing during the cookie program. </a:t>
            </a:r>
          </a:p>
          <a:p>
            <a:endParaRPr lang="en-US" dirty="0">
              <a:latin typeface="+mn-lt"/>
            </a:endParaRPr>
          </a:p>
          <a:p>
            <a:r>
              <a:rPr lang="en-US" dirty="0">
                <a:latin typeface="+mn-lt"/>
              </a:rPr>
              <a:t>People Skills: Girls develop people skills by talking to customers, learning to become good listeners, and building relationships with their sister Girl Scouts as they work as a team.  </a:t>
            </a:r>
          </a:p>
          <a:p>
            <a:r>
              <a:rPr lang="en-US" dirty="0">
                <a:latin typeface="+mn-lt"/>
              </a:rPr>
              <a:t>Why is this important? As girls deliver their sales pitch and interact with customers, their self-confidence flourishes. Girls are ready and able to answer questions about their goals, their favorite cookie, and what they plan to do with their earnings. People skills help girls in school, communicating with their friends, in team sports, group projects, and future job success.</a:t>
            </a:r>
          </a:p>
          <a:p>
            <a:endParaRPr lang="en-US" dirty="0">
              <a:latin typeface="+mn-lt"/>
            </a:endParaRPr>
          </a:p>
          <a:p>
            <a:r>
              <a:rPr lang="en-US" dirty="0">
                <a:latin typeface="+mn-lt"/>
              </a:rPr>
              <a:t>Business Ethics: During the Girl Scout Cookie Program, girls practice sound business ethics, by being responsible for their cookie inventory, cookie payments to their troop, and their commitment to their customers. </a:t>
            </a:r>
          </a:p>
          <a:p>
            <a:r>
              <a:rPr lang="en-US" dirty="0">
                <a:latin typeface="+mn-lt"/>
              </a:rPr>
              <a:t>Why is this important? As Cookie Entrepreneurs girls are responsible for managing their own cookie business, while practicing sound business ethics and working cohesively as a team. Future employers want to hire ethical employees with refined life skills.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a:p>
        </p:txBody>
      </p:sp>
    </p:spTree>
    <p:extLst>
      <p:ext uri="{BB962C8B-B14F-4D97-AF65-F5344CB8AC3E}">
        <p14:creationId xmlns:p14="http://schemas.microsoft.com/office/powerpoint/2010/main" val="387916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Girl Scout Cookie proceeds stay local to:</a:t>
            </a:r>
          </a:p>
          <a:p>
            <a:pPr lvl="0"/>
            <a:r>
              <a:rPr lang="en-US" dirty="0">
                <a:latin typeface="+mn-lt"/>
              </a:rPr>
              <a:t>Cover the cost of running the Girl Scout Cookie Program, including the costs of cookies, materials, and logistics</a:t>
            </a:r>
          </a:p>
          <a:p>
            <a:pPr lvl="0"/>
            <a:r>
              <a:rPr lang="en-US" dirty="0">
                <a:latin typeface="+mn-lt"/>
              </a:rPr>
              <a:t>Fund Take Action projects for the community and amazing girl-led adventures for troops</a:t>
            </a:r>
          </a:p>
          <a:p>
            <a:pPr lvl="0"/>
            <a:r>
              <a:rPr lang="en-US" dirty="0">
                <a:latin typeface="+mn-lt"/>
              </a:rPr>
              <a:t>Provide Girl Scout programs like STEM, the outdoors, life skills, and entrepreneurship, as well as camps, leadership training, and more!</a:t>
            </a:r>
          </a:p>
          <a:p>
            <a:pPr lvl="0"/>
            <a:endParaRPr lang="en-US" dirty="0">
              <a:latin typeface="+mn-lt"/>
            </a:endParaRPr>
          </a:p>
          <a:p>
            <a:pPr lvl="0"/>
            <a:r>
              <a:rPr lang="en-US" dirty="0">
                <a:latin typeface="+mn-lt"/>
              </a:rPr>
              <a:t>Girl and volunteer support, including financial assistance for underserved girls and volunteer training and resources.</a:t>
            </a:r>
          </a:p>
          <a:p>
            <a:pPr lvl="0"/>
            <a:r>
              <a:rPr lang="en-US" dirty="0">
                <a:latin typeface="+mn-lt"/>
              </a:rPr>
              <a:t>Troop earnings and rewards, which girls use for activities like travel, camp, and community service projects.</a:t>
            </a:r>
          </a:p>
          <a:p>
            <a:r>
              <a:rPr lang="en-US" dirty="0">
                <a:latin typeface="+mn-lt"/>
              </a:rPr>
              <a:t>The Girl Scout Cookie Program is the largest girl-led entrepreneurial program in the world</a:t>
            </a:r>
            <a:endParaRPr lang="en-US" dirty="0"/>
          </a:p>
          <a:p>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a:p>
        </p:txBody>
      </p:sp>
    </p:spTree>
    <p:extLst>
      <p:ext uri="{BB962C8B-B14F-4D97-AF65-F5344CB8AC3E}">
        <p14:creationId xmlns:p14="http://schemas.microsoft.com/office/powerpoint/2010/main" val="236234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Girl Scouts budget and plan how to spend their cookie proceeds. Parents/caregiver can work with their daughters on goal-setting and creative ideas for selling within the guidance provided to achieve their personal and troop goals.</a:t>
            </a:r>
          </a:p>
          <a:p>
            <a:endParaRPr lang="en-US" dirty="0"/>
          </a:p>
          <a:p>
            <a:r>
              <a:rPr lang="en-US" dirty="0"/>
              <a:t>Girl Scouts may spend proceeds on program activities like trips and fun events or virtual hands-on activities that they do together, troop meetings and supplies, and Take Action projects and community service to help make the world a better place.</a:t>
            </a:r>
          </a:p>
          <a:p>
            <a:pPr defTabSz="693625">
              <a:defRPr/>
            </a:pPr>
            <a:r>
              <a:rPr lang="en-US" dirty="0">
                <a:latin typeface="Palatino Linotype" panose="02040502050505030304" pitchFamily="18" charset="0"/>
                <a:cs typeface="Arial" panose="020B0604020202020204" pitchFamily="34" charset="0"/>
              </a:rPr>
              <a:t>The troop proceeds are used to provide program to all of the girls in the troop equally, no matter how a Girl Scout participates in the Cookie Program</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a:p>
        </p:txBody>
      </p:sp>
    </p:spTree>
    <p:extLst>
      <p:ext uri="{BB962C8B-B14F-4D97-AF65-F5344CB8AC3E}">
        <p14:creationId xmlns:p14="http://schemas.microsoft.com/office/powerpoint/2010/main" val="62142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Girl Scouts of Greater Los Angeles partners with Little Brownie Bakers to deliver our iconic Girl Scout Cookies.</a:t>
            </a:r>
          </a:p>
          <a:p>
            <a:pPr defTabSz="673096">
              <a:defRPr/>
            </a:pPr>
            <a:r>
              <a:rPr lang="en-US" dirty="0"/>
              <a:t>This year there are 9 cookies in our line-up. </a:t>
            </a:r>
            <a:r>
              <a:rPr lang="en-US" sz="1800" dirty="0">
                <a:solidFill>
                  <a:srgbClr val="000000"/>
                </a:solidFill>
                <a:latin typeface="Calibri" panose="020F0502020204030204" pitchFamily="34" charset="0"/>
                <a:ea typeface="Calibri" panose="020F0502020204030204" pitchFamily="34" charset="0"/>
                <a:cs typeface="Arial" panose="020B0604020202020204" pitchFamily="34" charset="0"/>
              </a:rPr>
              <a:t>Our core six varieties are $6/package and our specialty cookies (Toffee-</a:t>
            </a:r>
            <a:r>
              <a:rPr lang="en-US" sz="1800" dirty="0" err="1">
                <a:solidFill>
                  <a:srgbClr val="000000"/>
                </a:solidFill>
                <a:latin typeface="Calibri" panose="020F0502020204030204" pitchFamily="34" charset="0"/>
                <a:ea typeface="Calibri" panose="020F0502020204030204" pitchFamily="34" charset="0"/>
                <a:cs typeface="Arial" panose="020B0604020202020204" pitchFamily="34" charset="0"/>
              </a:rPr>
              <a:t>Tastic</a:t>
            </a:r>
            <a:r>
              <a:rPr lang="en-US" sz="1800">
                <a:solidFill>
                  <a:srgbClr val="000000"/>
                </a:solidFill>
                <a:latin typeface="Calibri" panose="020F0502020204030204" pitchFamily="34" charset="0"/>
                <a:ea typeface="Calibri" panose="020F0502020204030204" pitchFamily="34" charset="0"/>
                <a:cs typeface="Arial" panose="020B0604020202020204" pitchFamily="34" charset="0"/>
              </a:rPr>
              <a:t> &amp; S’mores) are now $7/package. </a:t>
            </a:r>
            <a:endParaRPr lang="en-US" sz="1800">
              <a:latin typeface="Aptos" panose="020B0004020202020204" pitchFamily="34" charset="0"/>
              <a:ea typeface="MS Mincho" panose="02020609040205080304" pitchFamily="49" charset="-128"/>
              <a:cs typeface="Arial" panose="020B0604020202020204" pitchFamily="34" charset="0"/>
            </a:endParaRPr>
          </a:p>
          <a:p>
            <a:endParaRPr lang="en-US" dirty="0"/>
          </a:p>
          <a:p>
            <a:r>
              <a:rPr lang="en-US" dirty="0"/>
              <a:t>This is the last year that S’mores will be available, so be sure to tell your customers to stock up on this yummy flavor.</a:t>
            </a:r>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a:p>
        </p:txBody>
      </p:sp>
    </p:spTree>
    <p:extLst>
      <p:ext uri="{BB962C8B-B14F-4D97-AF65-F5344CB8AC3E}">
        <p14:creationId xmlns:p14="http://schemas.microsoft.com/office/powerpoint/2010/main" val="1649835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Cookies for the Community is our  beloved and popular donation program.</a:t>
            </a:r>
          </a:p>
          <a:p>
            <a:r>
              <a:rPr lang="en-US" dirty="0"/>
              <a:t>Through Cookies for the Community, customers purchase virtual packages of cookies that will be donated to our Cookies for the Community partners, such as the Food Bank, USO, Blue Star Mothers, and Operation Gratitude. We also make donations to other community organizations as needs arise.</a:t>
            </a:r>
          </a:p>
          <a:p>
            <a:r>
              <a:rPr lang="en-US" dirty="0"/>
              <a:t>Customers can feel good about supporting the girls and the community with their tax-deductible donations, and girls earn proceeds and rewards for these cookies. Girls should ask each customer if they would like to support the Cookies for the Community program.</a:t>
            </a:r>
          </a:p>
        </p:txBody>
      </p:sp>
      <p:sp>
        <p:nvSpPr>
          <p:cNvPr id="4" name="Slide Number Placeholder 3"/>
          <p:cNvSpPr>
            <a:spLocks noGrp="1"/>
          </p:cNvSpPr>
          <p:nvPr>
            <p:ph type="sldNum" sz="quarter" idx="5"/>
          </p:nvPr>
        </p:nvSpPr>
        <p:spPr/>
        <p:txBody>
          <a:bodyPr/>
          <a:lstStyle/>
          <a:p>
            <a:fld id="{418D6D84-A646-E642-963F-FEAA763E137C}" type="slidenum">
              <a:rPr lang="en-US" smtClean="0"/>
              <a:pPr/>
              <a:t>7</a:t>
            </a:fld>
            <a:endParaRPr lang="en-US"/>
          </a:p>
        </p:txBody>
      </p:sp>
    </p:spTree>
    <p:extLst>
      <p:ext uri="{BB962C8B-B14F-4D97-AF65-F5344CB8AC3E}">
        <p14:creationId xmlns:p14="http://schemas.microsoft.com/office/powerpoint/2010/main" val="112228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team of volunteers in your troop ready to support your Girl Scout and her family.</a:t>
            </a:r>
          </a:p>
          <a:p>
            <a:r>
              <a:rPr lang="en-US" dirty="0"/>
              <a:t>The Troop Cookie Chair is the main person in charge of the cookie program. She/he will take the girls’ orders and place them in our inventory system called eBudde.</a:t>
            </a:r>
          </a:p>
          <a:p>
            <a:r>
              <a:rPr lang="en-US" dirty="0"/>
              <a:t>The Distribution Chair will organize the pick-up of cookies.</a:t>
            </a:r>
          </a:p>
          <a:p>
            <a:r>
              <a:rPr lang="en-US" dirty="0"/>
              <a:t>The Troop Treasurer collects money from families, receipts it, and deposits it to the troop bank account.</a:t>
            </a:r>
          </a:p>
          <a:p>
            <a:r>
              <a:rPr lang="en-US" dirty="0"/>
              <a:t>The </a:t>
            </a:r>
            <a:r>
              <a:rPr lang="en-US" dirty="0" err="1"/>
              <a:t>Boothing</a:t>
            </a:r>
            <a:r>
              <a:rPr lang="en-US" dirty="0"/>
              <a:t> Chair will coordinate </a:t>
            </a:r>
            <a:r>
              <a:rPr lang="en-US" dirty="0" err="1"/>
              <a:t>boothing</a:t>
            </a:r>
            <a:r>
              <a:rPr lang="en-US" dirty="0"/>
              <a:t> opportunities for the girls who wish to participate in this sales avenue.</a:t>
            </a:r>
          </a:p>
          <a:p>
            <a:r>
              <a:rPr lang="en-US" dirty="0"/>
              <a:t>The Rewards Chair will receive the girls’ rewards after the program and distribute them.</a:t>
            </a:r>
          </a:p>
          <a:p>
            <a:r>
              <a:rPr lang="en-US" dirty="0"/>
              <a:t>Ask your troop leader if you can be part of the troop cookie team.</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a:p>
        </p:txBody>
      </p:sp>
    </p:spTree>
    <p:extLst>
      <p:ext uri="{BB962C8B-B14F-4D97-AF65-F5344CB8AC3E}">
        <p14:creationId xmlns:p14="http://schemas.microsoft.com/office/powerpoint/2010/main" val="410717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Troop Cookie Chair will place a Starting Inventory Order for the troop so that the girls have cookies in hand on January 26. Be sure to let them know that your Girl Scout will be participating in the cookie program so that they can include her in the troop’s order. Share her goal with the troop cookie chair so she/he knows how many cookies to order on behalf of your Girl Scout. Troops may not place quotas or require girls to sell a certain amount of cookies,</a:t>
            </a:r>
          </a:p>
          <a:p>
            <a:endParaRPr lang="en-US" dirty="0"/>
          </a:p>
          <a:p>
            <a:r>
              <a:rPr lang="en-US" dirty="0"/>
              <a:t>Your Troop Cookie Chair will tell you when cookies will be available for pick up, around January 25. You’ll be able to sign up for a time to pick up your order from your Troop Cookie Chair. Be sure to get a signed receipt for the cookies from the troop and keep it for your records. </a:t>
            </a:r>
          </a:p>
          <a:p>
            <a:endParaRPr lang="en-US" dirty="0"/>
          </a:p>
          <a:p>
            <a:r>
              <a:rPr lang="en-US" dirty="0"/>
              <a:t>Girl Scouts may start delivering and selling cookies in person on Go Day, January 26.</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2494050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83.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sv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8" Type="http://schemas.openxmlformats.org/officeDocument/2006/relationships/image" Target="../media/image5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03.png"/><Relationship Id="rId1" Type="http://schemas.openxmlformats.org/officeDocument/2006/relationships/slideMaster" Target="../slideMasters/slideMaster2.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1166253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0484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8349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Girl Scout Text Book" panose="02020003000000000000" pitchFamily="18" charset="0"/>
              </a:defRPr>
            </a:lvl1pPr>
            <a:lvl2pPr algn="ctr">
              <a:lnSpc>
                <a:spcPct val="100000"/>
              </a:lnSpc>
              <a:defRPr sz="1800" b="0" i="0">
                <a:solidFill>
                  <a:schemeClr val="bg1"/>
                </a:solidFill>
                <a:latin typeface="Girl Scout Text Book" panose="02020003000000000000" pitchFamily="18" charset="0"/>
              </a:defRPr>
            </a:lvl2pPr>
            <a:lvl3pPr algn="ctr">
              <a:lnSpc>
                <a:spcPct val="100000"/>
              </a:lnSpc>
              <a:defRPr sz="1800" b="0" i="0">
                <a:solidFill>
                  <a:schemeClr val="bg1"/>
                </a:solidFill>
                <a:latin typeface="Girl Scout Text Book" panose="02020003000000000000" pitchFamily="18" charset="0"/>
              </a:defRPr>
            </a:lvl3pPr>
            <a:lvl4pPr algn="ctr">
              <a:lnSpc>
                <a:spcPct val="100000"/>
              </a:lnSpc>
              <a:defRPr sz="1800" b="0" i="0">
                <a:solidFill>
                  <a:schemeClr val="bg1"/>
                </a:solidFill>
                <a:latin typeface="Girl Scout Text Book" panose="02020003000000000000" pitchFamily="18" charset="0"/>
              </a:defRPr>
            </a:lvl4pPr>
            <a:lvl5pPr algn="ctr">
              <a:lnSpc>
                <a:spcPct val="100000"/>
              </a:lnSpc>
              <a:defRPr sz="18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6477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83491948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255417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1332789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021775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280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err="1">
                <a:solidFill>
                  <a:srgbClr val="808080"/>
                </a:solidFill>
                <a:latin typeface="Girl Scout Text Book" panose="02020003000000000000" pitchFamily="18" charset="0"/>
              </a:rPr>
              <a:t>WeigWeight</a:t>
            </a:r>
            <a:r>
              <a:rPr lang="en-US" sz="800" b="0" i="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3062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err="1">
                <a:solidFill>
                  <a:srgbClr val="808080"/>
                </a:solidFill>
                <a:latin typeface="Girl Scout Text Book" panose="02020003000000000000" pitchFamily="18" charset="0"/>
              </a:rPr>
              <a:t>WeiWeight</a:t>
            </a:r>
            <a:r>
              <a:rPr lang="en-US" sz="800" b="0" i="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729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44920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0477806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115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170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1014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576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9834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5497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35937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6440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1936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6172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65179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4441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8462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2085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641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894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5470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1672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10803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6728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0190153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06221435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041719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5204446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8960558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5416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18577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675760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3766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5" name="Footer Placeholder 4"/>
          <p:cNvSpPr>
            <a:spLocks noGrp="1"/>
          </p:cNvSpPr>
          <p:nvPr>
            <p:ph type="ftr" sz="quarter" idx="11"/>
          </p:nvPr>
        </p:nvSpPr>
        <p:spPr/>
        <p:txBody>
          <a:bodyPr/>
          <a:lstStyle/>
          <a:p>
            <a:r>
              <a:rPr lang="en-US"/>
              <a:t>©2021 Girl Scouts of the USA. All Rights Reserved.  Not for public distribution.</a:t>
            </a:r>
          </a:p>
        </p:txBody>
      </p:sp>
      <p:sp>
        <p:nvSpPr>
          <p:cNvPr id="6" name="Slide Number Placeholder 5"/>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1228840172"/>
      </p:ext>
    </p:extLst>
  </p:cSld>
  <p:clrMapOvr>
    <a:masterClrMapping/>
  </p:clrMapOvr>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5" name="Footer Placeholder 4"/>
          <p:cNvSpPr>
            <a:spLocks noGrp="1"/>
          </p:cNvSpPr>
          <p:nvPr>
            <p:ph type="ftr" sz="quarter" idx="11"/>
          </p:nvPr>
        </p:nvSpPr>
        <p:spPr/>
        <p:txBody>
          <a:bodyPr/>
          <a:lstStyle/>
          <a:p>
            <a:r>
              <a:rPr lang="en-US"/>
              <a:t>©2021 Girl Scouts of the USA. All Rights Reserved.  Not for public distribution.</a:t>
            </a:r>
          </a:p>
        </p:txBody>
      </p:sp>
      <p:sp>
        <p:nvSpPr>
          <p:cNvPr id="6" name="Slide Number Placeholder 5"/>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476827381"/>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5" name="Footer Placeholder 4"/>
          <p:cNvSpPr>
            <a:spLocks noGrp="1"/>
          </p:cNvSpPr>
          <p:nvPr>
            <p:ph type="ftr" sz="quarter" idx="11"/>
          </p:nvPr>
        </p:nvSpPr>
        <p:spPr/>
        <p:txBody>
          <a:bodyPr/>
          <a:lstStyle/>
          <a:p>
            <a:r>
              <a:rPr lang="en-US"/>
              <a:t>©2021 Girl Scouts of the USA. All Rights Reserved.  Not for public distribution.</a:t>
            </a:r>
          </a:p>
        </p:txBody>
      </p:sp>
      <p:sp>
        <p:nvSpPr>
          <p:cNvPr id="6" name="Slide Number Placeholder 5"/>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2441022223"/>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6" name="Footer Placeholder 5"/>
          <p:cNvSpPr>
            <a:spLocks noGrp="1"/>
          </p:cNvSpPr>
          <p:nvPr>
            <p:ph type="ftr" sz="quarter" idx="11"/>
          </p:nvPr>
        </p:nvSpPr>
        <p:spPr/>
        <p:txBody>
          <a:bodyPr/>
          <a:lstStyle/>
          <a:p>
            <a:r>
              <a:rPr lang="en-US"/>
              <a:t>©2021 Girl Scouts of the USA. All Rights Reserved.  Not for public distribution.</a:t>
            </a:r>
          </a:p>
        </p:txBody>
      </p:sp>
      <p:sp>
        <p:nvSpPr>
          <p:cNvPr id="7" name="Slide Number Placeholder 6"/>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2810005664"/>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8" name="Footer Placeholder 7"/>
          <p:cNvSpPr>
            <a:spLocks noGrp="1"/>
          </p:cNvSpPr>
          <p:nvPr>
            <p:ph type="ftr" sz="quarter" idx="11"/>
          </p:nvPr>
        </p:nvSpPr>
        <p:spPr/>
        <p:txBody>
          <a:bodyPr/>
          <a:lstStyle/>
          <a:p>
            <a:r>
              <a:rPr lang="en-US"/>
              <a:t>©2021 Girl Scouts of the USA. All Rights Reserved.  Not for public distribution.</a:t>
            </a:r>
          </a:p>
        </p:txBody>
      </p:sp>
      <p:sp>
        <p:nvSpPr>
          <p:cNvPr id="9" name="Slide Number Placeholder 8"/>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312764152"/>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4" name="Footer Placeholder 3"/>
          <p:cNvSpPr>
            <a:spLocks noGrp="1"/>
          </p:cNvSpPr>
          <p:nvPr>
            <p:ph type="ftr" sz="quarter" idx="11"/>
          </p:nvPr>
        </p:nvSpPr>
        <p:spPr/>
        <p:txBody>
          <a:bodyPr/>
          <a:lstStyle/>
          <a:p>
            <a:r>
              <a:rPr lang="en-US"/>
              <a:t>©2021 Girl Scouts of the USA. All Rights Reserved.  Not for public distribution.</a:t>
            </a:r>
          </a:p>
        </p:txBody>
      </p:sp>
      <p:sp>
        <p:nvSpPr>
          <p:cNvPr id="5" name="Slide Number Placeholder 4"/>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4218081826"/>
      </p:ext>
    </p:extLst>
  </p:cSld>
  <p:clrMapOvr>
    <a:masterClrMapping/>
  </p:clrMapOvr>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3" name="Footer Placeholder 2"/>
          <p:cNvSpPr>
            <a:spLocks noGrp="1"/>
          </p:cNvSpPr>
          <p:nvPr>
            <p:ph type="ftr" sz="quarter" idx="11"/>
          </p:nvPr>
        </p:nvSpPr>
        <p:spPr/>
        <p:txBody>
          <a:bodyPr/>
          <a:lstStyle/>
          <a:p>
            <a:r>
              <a:rPr lang="en-US"/>
              <a:t>©2021 Girl Scouts of the USA. All Rights Reserved.  Not for public distribution.</a:t>
            </a:r>
          </a:p>
        </p:txBody>
      </p:sp>
      <p:sp>
        <p:nvSpPr>
          <p:cNvPr id="4" name="Slide Number Placeholder 3"/>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1649912164"/>
      </p:ext>
    </p:extLst>
  </p:cSld>
  <p:clrMapOvr>
    <a:masterClrMapping/>
  </p:clrMapOvr>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6" name="Footer Placeholder 5"/>
          <p:cNvSpPr>
            <a:spLocks noGrp="1"/>
          </p:cNvSpPr>
          <p:nvPr>
            <p:ph type="ftr" sz="quarter" idx="11"/>
          </p:nvPr>
        </p:nvSpPr>
        <p:spPr/>
        <p:txBody>
          <a:bodyPr/>
          <a:lstStyle/>
          <a:p>
            <a:r>
              <a:rPr lang="en-US"/>
              <a:t>©2021 Girl Scouts of the USA. All Rights Reserved.  Not for public distribution.</a:t>
            </a:r>
          </a:p>
        </p:txBody>
      </p:sp>
      <p:sp>
        <p:nvSpPr>
          <p:cNvPr id="7" name="Slide Number Placeholder 6"/>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182944449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Slide Elements:</a:t>
            </a:r>
          </a:p>
          <a:p>
            <a:pPr algn="l"/>
            <a:r>
              <a:rPr lang="en-US" sz="800" b="0" i="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a:solidFill>
                <a:srgbClr val="FF0000"/>
              </a:solidFill>
              <a:latin typeface="Girl Scout Display Light" panose="02020003000000000000" pitchFamily="18" charset="0"/>
            </a:endParaRP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6" name="Footer Placeholder 5"/>
          <p:cNvSpPr>
            <a:spLocks noGrp="1"/>
          </p:cNvSpPr>
          <p:nvPr>
            <p:ph type="ftr" sz="quarter" idx="11"/>
          </p:nvPr>
        </p:nvSpPr>
        <p:spPr/>
        <p:txBody>
          <a:bodyPr/>
          <a:lstStyle/>
          <a:p>
            <a:r>
              <a:rPr lang="en-US"/>
              <a:t>©2021 Girl Scouts of the USA. All Rights Reserved.  Not for public distribution.</a:t>
            </a:r>
          </a:p>
        </p:txBody>
      </p:sp>
      <p:sp>
        <p:nvSpPr>
          <p:cNvPr id="7" name="Slide Number Placeholder 6"/>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2977470584"/>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5" name="Footer Placeholder 4"/>
          <p:cNvSpPr>
            <a:spLocks noGrp="1"/>
          </p:cNvSpPr>
          <p:nvPr>
            <p:ph type="ftr" sz="quarter" idx="11"/>
          </p:nvPr>
        </p:nvSpPr>
        <p:spPr/>
        <p:txBody>
          <a:bodyPr/>
          <a:lstStyle/>
          <a:p>
            <a:r>
              <a:rPr lang="en-US"/>
              <a:t>©2021 Girl Scouts of the USA. All Rights Reserved.  Not for public distribution.</a:t>
            </a:r>
          </a:p>
        </p:txBody>
      </p:sp>
      <p:sp>
        <p:nvSpPr>
          <p:cNvPr id="6" name="Slide Number Placeholder 5"/>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3627028902"/>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11/15/2024</a:t>
            </a:fld>
            <a:endParaRPr lang="en-US" dirty="0"/>
          </a:p>
        </p:txBody>
      </p:sp>
      <p:sp>
        <p:nvSpPr>
          <p:cNvPr id="5" name="Footer Placeholder 4"/>
          <p:cNvSpPr>
            <a:spLocks noGrp="1"/>
          </p:cNvSpPr>
          <p:nvPr>
            <p:ph type="ftr" sz="quarter" idx="11"/>
          </p:nvPr>
        </p:nvSpPr>
        <p:spPr/>
        <p:txBody>
          <a:bodyPr/>
          <a:lstStyle/>
          <a:p>
            <a:r>
              <a:rPr lang="en-US"/>
              <a:t>©2021 Girl Scouts of the USA. All Rights Reserved.  Not for public distribution.</a:t>
            </a:r>
          </a:p>
        </p:txBody>
      </p:sp>
      <p:sp>
        <p:nvSpPr>
          <p:cNvPr id="6" name="Slide Number Placeholder 5"/>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3340175211"/>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98602214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933317497"/>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88952451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9039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956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Greater Los Angeles. All Rights Reserved. Not for public distribution.</a:t>
            </a:r>
          </a:p>
        </p:txBody>
      </p:sp>
    </p:spTree>
    <p:extLst>
      <p:ext uri="{BB962C8B-B14F-4D97-AF65-F5344CB8AC3E}">
        <p14:creationId xmlns:p14="http://schemas.microsoft.com/office/powerpoint/2010/main" val="1199383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1032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4760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4581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7174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440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Medium</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8204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99718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userDrawn="1">
          <p15:clr>
            <a:srgbClr val="FBAE40"/>
          </p15:clr>
        </p15:guide>
        <p15:guide id="2" pos="54" userDrawn="1">
          <p15:clr>
            <a:srgbClr val="FBAE40"/>
          </p15:clr>
        </p15:guide>
        <p15:guide id="3" pos="2934" userDrawn="1">
          <p15:clr>
            <a:srgbClr val="FBAE40"/>
          </p15:clr>
        </p15:guide>
        <p15:guide id="4" pos="570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7097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07785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21663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93189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1000" b="1" i="0">
                <a:solidFill>
                  <a:srgbClr val="FF000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chemeClr val="tx1"/>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4930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90173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2097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86616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08356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550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3750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5830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37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2391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683076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223973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6144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5227370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92059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7845609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8091034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128396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0306114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6063754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557268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8294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5788486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23145668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6776138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876302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p>
        </p:txBody>
      </p:sp>
    </p:spTree>
    <p:extLst>
      <p:ext uri="{BB962C8B-B14F-4D97-AF65-F5344CB8AC3E}">
        <p14:creationId xmlns:p14="http://schemas.microsoft.com/office/powerpoint/2010/main" val="24967257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782387779"/>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2962342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5396292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81439202"/>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80246343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5354457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7493411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087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3973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0980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96242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69755353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theme" Target="../theme/theme2.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774" r:id="rId9"/>
    <p:sldLayoutId id="2147483832" r:id="rId10"/>
    <p:sldLayoutId id="2147483822" r:id="rId11"/>
    <p:sldLayoutId id="2147483823" r:id="rId12"/>
    <p:sldLayoutId id="2147483742" r:id="rId13"/>
    <p:sldLayoutId id="2147483807" r:id="rId14"/>
    <p:sldLayoutId id="2147483894" r:id="rId15"/>
    <p:sldLayoutId id="2147483795" r:id="rId16"/>
    <p:sldLayoutId id="2147483770" r:id="rId17"/>
    <p:sldLayoutId id="2147483763" r:id="rId18"/>
    <p:sldLayoutId id="2147483762" r:id="rId19"/>
    <p:sldLayoutId id="2147483761" r:id="rId20"/>
    <p:sldLayoutId id="2147483731" r:id="rId21"/>
    <p:sldLayoutId id="2147483764" r:id="rId22"/>
    <p:sldLayoutId id="2147483765" r:id="rId23"/>
    <p:sldLayoutId id="2147483766" r:id="rId24"/>
    <p:sldLayoutId id="2147483768" r:id="rId25"/>
    <p:sldLayoutId id="2147483760" r:id="rId26"/>
    <p:sldLayoutId id="2147483732" r:id="rId27"/>
    <p:sldLayoutId id="2147483769" r:id="rId28"/>
    <p:sldLayoutId id="2147483759" r:id="rId29"/>
    <p:sldLayoutId id="2147483733" r:id="rId30"/>
    <p:sldLayoutId id="2147483700" r:id="rId31"/>
    <p:sldLayoutId id="2147483855" r:id="rId32"/>
    <p:sldLayoutId id="2147483699" r:id="rId33"/>
    <p:sldLayoutId id="2147483854" r:id="rId34"/>
    <p:sldLayoutId id="2147483693" r:id="rId35"/>
    <p:sldLayoutId id="2147483853" r:id="rId36"/>
    <p:sldLayoutId id="2147483670" r:id="rId37"/>
    <p:sldLayoutId id="2147483852" r:id="rId38"/>
    <p:sldLayoutId id="2147483702" r:id="rId39"/>
    <p:sldLayoutId id="2147483856" r:id="rId40"/>
    <p:sldLayoutId id="2147483707" r:id="rId41"/>
    <p:sldLayoutId id="2147483857" r:id="rId42"/>
    <p:sldLayoutId id="2147483708" r:id="rId43"/>
    <p:sldLayoutId id="2147483858" r:id="rId44"/>
    <p:sldLayoutId id="2147483710" r:id="rId45"/>
    <p:sldLayoutId id="2147483859" r:id="rId46"/>
    <p:sldLayoutId id="2147483695" r:id="rId47"/>
    <p:sldLayoutId id="2147483692" r:id="rId48"/>
    <p:sldLayoutId id="2147483696" r:id="rId49"/>
    <p:sldLayoutId id="2147483701" r:id="rId50"/>
    <p:sldLayoutId id="2147483706" r:id="rId51"/>
    <p:sldLayoutId id="2147483698" r:id="rId52"/>
    <p:sldLayoutId id="2147483703" r:id="rId53"/>
    <p:sldLayoutId id="2147483704" r:id="rId54"/>
    <p:sldLayoutId id="2147483757" r:id="rId55"/>
    <p:sldLayoutId id="2147483758" r:id="rId56"/>
    <p:sldLayoutId id="2147483833" r:id="rId57"/>
    <p:sldLayoutId id="2147483834" r:id="rId58"/>
    <p:sldLayoutId id="2147483835" r:id="rId59"/>
    <p:sldLayoutId id="2147483836" r:id="rId60"/>
    <p:sldLayoutId id="2147483844" r:id="rId61"/>
    <p:sldLayoutId id="2147483837" r:id="rId62"/>
    <p:sldLayoutId id="2147483845" r:id="rId63"/>
    <p:sldLayoutId id="2147483838" r:id="rId64"/>
    <p:sldLayoutId id="2147483846" r:id="rId65"/>
    <p:sldLayoutId id="2147483839" r:id="rId66"/>
    <p:sldLayoutId id="2147483847" r:id="rId67"/>
    <p:sldLayoutId id="2147483843" r:id="rId68"/>
    <p:sldLayoutId id="2147483851" r:id="rId69"/>
    <p:sldLayoutId id="2147483842" r:id="rId70"/>
    <p:sldLayoutId id="2147483850" r:id="rId71"/>
    <p:sldLayoutId id="2147483840" r:id="rId72"/>
    <p:sldLayoutId id="2147483848" r:id="rId73"/>
    <p:sldLayoutId id="2147483841" r:id="rId74"/>
    <p:sldLayoutId id="2147483849" r:id="rId75"/>
    <p:sldLayoutId id="2147483771" r:id="rId76"/>
    <p:sldLayoutId id="2147483668" r:id="rId77"/>
    <p:sldLayoutId id="2147483714" r:id="rId78"/>
    <p:sldLayoutId id="2147483715" r:id="rId79"/>
    <p:sldLayoutId id="2147483716" r:id="rId80"/>
    <p:sldLayoutId id="2147483662" r:id="rId81"/>
    <p:sldLayoutId id="2147483713" r:id="rId82"/>
    <p:sldLayoutId id="2147483811" r:id="rId83"/>
    <p:sldLayoutId id="2147483812" r:id="rId84"/>
    <p:sldLayoutId id="2147483813" r:id="rId85"/>
    <p:sldLayoutId id="2147483814" r:id="rId86"/>
    <p:sldLayoutId id="2147483815" r:id="rId87"/>
    <p:sldLayoutId id="2147483816" r:id="rId88"/>
    <p:sldLayoutId id="2147483657" r:id="rId89"/>
    <p:sldLayoutId id="2147483717" r:id="rId90"/>
    <p:sldLayoutId id="2147483663" r:id="rId91"/>
    <p:sldLayoutId id="2147483711" r:id="rId92"/>
    <p:sldLayoutId id="2147483718" r:id="rId93"/>
    <p:sldLayoutId id="2147483719" r:id="rId94"/>
    <p:sldLayoutId id="2147483720" r:id="rId95"/>
    <p:sldLayoutId id="2147483722" r:id="rId96"/>
    <p:sldLayoutId id="2147483772" r:id="rId97"/>
    <p:sldLayoutId id="2147483817" r:id="rId98"/>
    <p:sldLayoutId id="2147483802" r:id="rId99"/>
    <p:sldLayoutId id="2147483790" r:id="rId100"/>
    <p:sldLayoutId id="2147483803" r:id="rId101"/>
    <p:sldLayoutId id="2147483791" r:id="rId102"/>
    <p:sldLayoutId id="2147483818" r:id="rId103"/>
    <p:sldLayoutId id="2147483805" r:id="rId104"/>
    <p:sldLayoutId id="2147483773" r:id="rId105"/>
    <p:sldLayoutId id="2147483819" r:id="rId106"/>
    <p:sldLayoutId id="2147483792" r:id="rId107"/>
    <p:sldLayoutId id="2147483804" r:id="rId108"/>
    <p:sldLayoutId id="2147483806" r:id="rId109"/>
    <p:sldLayoutId id="2147483793" r:id="rId110"/>
    <p:sldLayoutId id="2147483725" r:id="rId111"/>
    <p:sldLayoutId id="2147483861" r:id="rId112"/>
    <p:sldLayoutId id="2147483783" r:id="rId113"/>
    <p:sldLayoutId id="2147483827" r:id="rId114"/>
    <p:sldLayoutId id="2147483724" r:id="rId115"/>
    <p:sldLayoutId id="2147483865" r:id="rId116"/>
    <p:sldLayoutId id="2147483782" r:id="rId117"/>
    <p:sldLayoutId id="2147483826" r:id="rId118"/>
    <p:sldLayoutId id="2147483723" r:id="rId119"/>
    <p:sldLayoutId id="2147483866" r:id="rId120"/>
    <p:sldLayoutId id="2147483781" r:id="rId121"/>
    <p:sldLayoutId id="2147483825" r:id="rId122"/>
    <p:sldLayoutId id="2147483694" r:id="rId123"/>
    <p:sldLayoutId id="2147483867" r:id="rId124"/>
    <p:sldLayoutId id="2147483780" r:id="rId125"/>
    <p:sldLayoutId id="2147483824" r:id="rId126"/>
    <p:sldLayoutId id="2147483726" r:id="rId127"/>
    <p:sldLayoutId id="2147483868" r:id="rId128"/>
    <p:sldLayoutId id="2147483784" r:id="rId129"/>
    <p:sldLayoutId id="2147483828" r:id="rId130"/>
    <p:sldLayoutId id="2147483727" r:id="rId131"/>
    <p:sldLayoutId id="2147483869" r:id="rId132"/>
    <p:sldLayoutId id="2147483785" r:id="rId133"/>
    <p:sldLayoutId id="2147483829" r:id="rId134"/>
    <p:sldLayoutId id="2147483728" r:id="rId135"/>
    <p:sldLayoutId id="2147483870" r:id="rId136"/>
    <p:sldLayoutId id="2147483786" r:id="rId137"/>
    <p:sldLayoutId id="2147483830" r:id="rId138"/>
    <p:sldLayoutId id="2147483730" r:id="rId139"/>
    <p:sldLayoutId id="2147483871" r:id="rId140"/>
    <p:sldLayoutId id="2147483787" r:id="rId141"/>
    <p:sldLayoutId id="2147483831" r:id="rId142"/>
    <p:sldLayoutId id="2147483735" r:id="rId143"/>
    <p:sldLayoutId id="2147483736" r:id="rId144"/>
    <p:sldLayoutId id="2147483737" r:id="rId145"/>
    <p:sldLayoutId id="2147483740" r:id="rId146"/>
    <p:sldLayoutId id="2147483734" r:id="rId147"/>
    <p:sldLayoutId id="2147483741" r:id="rId148"/>
    <p:sldLayoutId id="2147483739" r:id="rId149"/>
    <p:sldLayoutId id="2147483738" r:id="rId150"/>
    <p:sldLayoutId id="2147483752" r:id="rId151"/>
    <p:sldLayoutId id="2147483750" r:id="rId152"/>
    <p:sldLayoutId id="2147483749" r:id="rId153"/>
    <p:sldLayoutId id="2147483788" r:id="rId154"/>
    <p:sldLayoutId id="2147483753" r:id="rId155"/>
    <p:sldLayoutId id="2147483754" r:id="rId156"/>
    <p:sldLayoutId id="2147483789" r:id="rId157"/>
    <p:sldLayoutId id="2147483756" r:id="rId158"/>
    <p:sldLayoutId id="2147483883" r:id="rId159"/>
    <p:sldLayoutId id="2147483884" r:id="rId160"/>
    <p:sldLayoutId id="2147483885" r:id="rId161"/>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11/15/2024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©2021 Girl Scouts of the USA. All Rights Reserved.  Not for public distribution.</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691CCDB-B024-8747-B233-CAD1CBC7A901}" type="slidenum">
              <a:rPr lang="en-US" smtClean="0"/>
              <a:pPr/>
              <a:t>‹#›</a:t>
            </a:fld>
            <a:endParaRPr lang="en-US"/>
          </a:p>
        </p:txBody>
      </p:sp>
      <p:sp>
        <p:nvSpPr>
          <p:cNvPr id="7" name="TextBox 6">
            <a:extLst>
              <a:ext uri="{FF2B5EF4-FFF2-40B4-BE49-F238E27FC236}">
                <a16:creationId xmlns:a16="http://schemas.microsoft.com/office/drawing/2014/main" id="{99F8BE86-29EC-5906-A1A1-2205D2870C45}"/>
              </a:ext>
            </a:extLst>
          </p:cNvPr>
          <p:cNvSpPr txBox="1"/>
          <p:nvPr userDrawn="1"/>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235246659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2" r:id="rId12"/>
    <p:sldLayoutId id="2147483963" r:id="rId13"/>
    <p:sldLayoutId id="2147483964" r:id="rId14"/>
    <p:sldLayoutId id="2147483965" r:id="rId15"/>
    <p:sldLayoutId id="2147483966" r:id="rId16"/>
    <p:sldLayoutId id="2147483967" r:id="rId17"/>
  </p:sldLayoutIdLst>
  <p:transition>
    <p:fade/>
  </p:transition>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177.xml"/><Relationship Id="rId4" Type="http://schemas.openxmlformats.org/officeDocument/2006/relationships/image" Target="../media/image1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3" Type="http://schemas.openxmlformats.org/officeDocument/2006/relationships/hyperlink" Target="https://gsdigitalcookie.com/gsgla" TargetMode="External"/><Relationship Id="rId2" Type="http://schemas.openxmlformats.org/officeDocument/2006/relationships/notesSlide" Target="../notesSlides/notesSlide12.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173.xml"/><Relationship Id="rId4" Type="http://schemas.openxmlformats.org/officeDocument/2006/relationships/image" Target="../media/image1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3" Type="http://schemas.openxmlformats.org/officeDocument/2006/relationships/hyperlink" Target="http://www.girlscoutsla.org/cookies" TargetMode="External"/><Relationship Id="rId2" Type="http://schemas.openxmlformats.org/officeDocument/2006/relationships/notesSlide" Target="../notesSlides/notesSlide19.xml"/><Relationship Id="rId1" Type="http://schemas.openxmlformats.org/officeDocument/2006/relationships/slideLayout" Target="../slideLayouts/slideLayout175.xml"/><Relationship Id="rId4" Type="http://schemas.openxmlformats.org/officeDocument/2006/relationships/image" Target="../media/image139.png"/></Relationships>
</file>

<file path=ppt/slides/_rels/slide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174.xml"/><Relationship Id="rId4" Type="http://schemas.openxmlformats.org/officeDocument/2006/relationships/image" Target="../media/image1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xml"/><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jp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178.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4.xml"/><Relationship Id="rId1" Type="http://schemas.openxmlformats.org/officeDocument/2006/relationships/slideLayout" Target="../slideLayouts/slideLayout177.xml"/><Relationship Id="rId5" Type="http://schemas.openxmlformats.org/officeDocument/2006/relationships/image" Target="../media/image154.png"/><Relationship Id="rId4" Type="http://schemas.openxmlformats.org/officeDocument/2006/relationships/hyperlink" Target="http://www.girlscoutsla.org/cookies"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7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175.xml"/></Relationships>
</file>

<file path=ppt/slides/_rels/slide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xml"/><Relationship Id="rId1" Type="http://schemas.openxmlformats.org/officeDocument/2006/relationships/slideLayout" Target="../slideLayouts/slideLayout175.xml"/></Relationships>
</file>

<file path=ppt/slides/_rels/slide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173.xml"/><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image" Target="../media/image129.gif"/><Relationship Id="rId7" Type="http://schemas.openxmlformats.org/officeDocument/2006/relationships/hyperlink" Target="http://www.google.com/url?sa=i&amp;rct=j&amp;q=&amp;esrc=s&amp;frm=1&amp;source=images&amp;cd=&amp;cad=rja&amp;uact=8&amp;ved=0ahUKEwjCsYqpz57OAhVPz2MKHQaEAuQQjRwIBw&amp;url=http://bsmok6.tripod.com/history.html&amp;bvm=bv.128617741,d.cGc&amp;psig=AFQjCNHWkv_nSgbeWk97OnHKRWX7n0Zd5Q&amp;ust=1470085954192730" TargetMode="External"/><Relationship Id="rId2" Type="http://schemas.openxmlformats.org/officeDocument/2006/relationships/notesSlide" Target="../notesSlides/notesSlide7.xml"/><Relationship Id="rId1" Type="http://schemas.openxmlformats.org/officeDocument/2006/relationships/slideLayout" Target="../slideLayouts/slideLayout17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https://www.google.com/imgres?imgurl=http://www.definitionbam.com/news/wp-content/uploads/2015/10/Bob-Hope-USO-LAX-Logo-F.jpg&amp;imgrefurl=http://www.definitionbam.com/news/2015/09/assa-abloy-to-host-uso-homecoming-bag-build-at-asis-2015/&amp;docid=fO5HVa1FF3iAhM&amp;tbnid=NJaA5ZMu7tvIhM:&amp;w=2056&amp;h=1818&amp;itg=1&amp;bih=908&amp;biw=1920&amp;ved=0ahUKEwjynOXBzp7OAhVLyWMKHVFgB_wQMwg7KBcwFw&amp;iact=mrc&amp;uact=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05130A93-86BE-2A43-8B7B-C842A5818C43}"/>
              </a:ext>
            </a:extLst>
          </p:cNvPr>
          <p:cNvSpPr>
            <a:spLocks noGrp="1"/>
          </p:cNvSpPr>
          <p:nvPr>
            <p:ph type="ftr" sz="quarter" idx="3"/>
          </p:nvPr>
        </p:nvSpPr>
        <p:spPr/>
        <p:txBody>
          <a:bodyPr/>
          <a:lstStyle/>
          <a:p>
            <a:r>
              <a:rPr lang="en-US"/>
              <a:t>©2021 Girl Scouts of the USA. All Rights Reserved.  Not for public distribution.</a:t>
            </a:r>
          </a:p>
        </p:txBody>
      </p:sp>
      <p:pic>
        <p:nvPicPr>
          <p:cNvPr id="3" name="Picture Placeholder 2" descr="A panda bear with colorful text&#10;&#10;Description automatically generated">
            <a:extLst>
              <a:ext uri="{FF2B5EF4-FFF2-40B4-BE49-F238E27FC236}">
                <a16:creationId xmlns:a16="http://schemas.microsoft.com/office/drawing/2014/main" id="{43AB87A5-3700-954F-8434-8C5E06C69BF7}"/>
              </a:ext>
            </a:extLst>
          </p:cNvPr>
          <p:cNvPicPr>
            <a:picLocks noGrp="1" noChangeAspect="1"/>
          </p:cNvPicPr>
          <p:nvPr>
            <p:ph type="pic" sz="quarter" idx="21"/>
          </p:nvPr>
        </p:nvPicPr>
        <p:blipFill>
          <a:blip r:embed="rId3"/>
          <a:srcRect l="2454" r="2454"/>
          <a:stretch>
            <a:fillRect/>
          </a:stretch>
        </p:blipFill>
        <p:spPr/>
      </p:pic>
      <p:sp>
        <p:nvSpPr>
          <p:cNvPr id="20" name="Title 6">
            <a:extLst>
              <a:ext uri="{FF2B5EF4-FFF2-40B4-BE49-F238E27FC236}">
                <a16:creationId xmlns:a16="http://schemas.microsoft.com/office/drawing/2014/main" id="{00123C01-0883-4467-AF0C-C87CFC195781}"/>
              </a:ext>
            </a:extLst>
          </p:cNvPr>
          <p:cNvSpPr>
            <a:spLocks noGrp="1"/>
          </p:cNvSpPr>
          <p:nvPr>
            <p:ph type="title"/>
          </p:nvPr>
        </p:nvSpPr>
        <p:spPr>
          <a:xfrm>
            <a:off x="4757250" y="3800726"/>
            <a:ext cx="4237781" cy="690002"/>
          </a:xfrm>
        </p:spPr>
        <p:txBody>
          <a:bodyPr>
            <a:normAutofit fontScale="90000"/>
          </a:bodyPr>
          <a:lstStyle/>
          <a:p>
            <a:br>
              <a:rPr lang="en-US" sz="3600" dirty="0">
                <a:latin typeface="Girl Scout Display Light"/>
              </a:rPr>
            </a:br>
            <a:br>
              <a:rPr lang="en-US" sz="3600" dirty="0">
                <a:latin typeface="Girl Scout Display Light"/>
              </a:rPr>
            </a:br>
            <a:br>
              <a:rPr lang="en-US" sz="3600" dirty="0">
                <a:latin typeface="Girl Scout Display Light"/>
              </a:rPr>
            </a:br>
            <a:br>
              <a:rPr lang="en-US" sz="3600" dirty="0">
                <a:latin typeface="Girl Scout Display Light"/>
              </a:rPr>
            </a:br>
            <a:br>
              <a:rPr lang="en-US" sz="3600" dirty="0">
                <a:latin typeface="Girl Scout Display Light"/>
              </a:rPr>
            </a:br>
            <a:br>
              <a:rPr lang="en-US" sz="3600" dirty="0">
                <a:latin typeface="Girl Scout Display Light"/>
              </a:rPr>
            </a:br>
            <a:r>
              <a:rPr lang="en-US" sz="3200" b="1" dirty="0">
                <a:solidFill>
                  <a:schemeClr val="bg1"/>
                </a:solidFill>
                <a:latin typeface="Girl Scout Display Light"/>
              </a:rPr>
              <a:t>2025 Cookie Program</a:t>
            </a:r>
            <a:br>
              <a:rPr lang="en-US" sz="3600" dirty="0">
                <a:solidFill>
                  <a:schemeClr val="bg1"/>
                </a:solidFill>
                <a:latin typeface="Girl Scout Display Light"/>
              </a:rPr>
            </a:br>
            <a:r>
              <a:rPr lang="en-US" sz="3600" dirty="0">
                <a:solidFill>
                  <a:schemeClr val="bg1"/>
                </a:solidFill>
                <a:latin typeface="Girl Scout Display Light"/>
              </a:rPr>
              <a:t>Girl Scout and Family Training</a:t>
            </a:r>
            <a:endParaRPr lang="en-US" sz="3600" dirty="0">
              <a:solidFill>
                <a:schemeClr val="bg1"/>
              </a:solidFill>
            </a:endParaRPr>
          </a:p>
        </p:txBody>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F5A9C60B-7413-4D5D-C4A0-AD372EB5D173}"/>
              </a:ext>
            </a:extLst>
          </p:cNvPr>
          <p:cNvPicPr>
            <a:picLocks noChangeAspect="1"/>
          </p:cNvPicPr>
          <p:nvPr/>
        </p:nvPicPr>
        <p:blipFill>
          <a:blip r:embed="rId4"/>
          <a:stretch>
            <a:fillRect/>
          </a:stretch>
        </p:blipFill>
        <p:spPr>
          <a:xfrm>
            <a:off x="4739108" y="414338"/>
            <a:ext cx="4255923" cy="1735262"/>
          </a:xfrm>
          <a:prstGeom prst="rect">
            <a:avLst/>
          </a:prstGeom>
        </p:spPr>
      </p:pic>
    </p:spTree>
    <p:extLst>
      <p:ext uri="{BB962C8B-B14F-4D97-AF65-F5344CB8AC3E}">
        <p14:creationId xmlns:p14="http://schemas.microsoft.com/office/powerpoint/2010/main" val="12570315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FDA093A-6EF2-5D4C-982B-2F3FEA3301EC}"/>
              </a:ext>
            </a:extLst>
          </p:cNvPr>
          <p:cNvSpPr>
            <a:spLocks noGrp="1"/>
          </p:cNvSpPr>
          <p:nvPr>
            <p:ph type="sldNum" sz="quarter" idx="12"/>
          </p:nvPr>
        </p:nvSpPr>
        <p:spPr/>
        <p:txBody>
          <a:bodyPr/>
          <a:lstStyle/>
          <a:p>
            <a:fld id="{7691CCDB-B024-8747-B233-CAD1CBC7A901}" type="slidenum">
              <a:rPr lang="en-US" smtClean="0"/>
              <a:pPr/>
              <a:t>10</a:t>
            </a:fld>
            <a:endParaRPr lang="en-US"/>
          </a:p>
        </p:txBody>
      </p:sp>
      <p:sp>
        <p:nvSpPr>
          <p:cNvPr id="14" name="Footer Placeholder 13">
            <a:extLst>
              <a:ext uri="{FF2B5EF4-FFF2-40B4-BE49-F238E27FC236}">
                <a16:creationId xmlns:a16="http://schemas.microsoft.com/office/drawing/2014/main" id="{CFAE4F53-B61C-044F-93B1-237C2B5E6328}"/>
              </a:ext>
            </a:extLst>
          </p:cNvPr>
          <p:cNvSpPr>
            <a:spLocks noGrp="1"/>
          </p:cNvSpPr>
          <p:nvPr>
            <p:ph type="ftr" sz="quarter" idx="3"/>
          </p:nvPr>
        </p:nvSpPr>
        <p:spPr/>
        <p:txBody>
          <a:bodyPr/>
          <a:lstStyle/>
          <a:p>
            <a:r>
              <a:rPr lang="en-US"/>
              <a:t>©2021 Girl Scouts of the USA. All Rights Reserved.  Not for public distribution.</a:t>
            </a:r>
          </a:p>
        </p:txBody>
      </p:sp>
      <p:pic>
        <p:nvPicPr>
          <p:cNvPr id="6" name="Picture 5">
            <a:extLst>
              <a:ext uri="{FF2B5EF4-FFF2-40B4-BE49-F238E27FC236}">
                <a16:creationId xmlns:a16="http://schemas.microsoft.com/office/drawing/2014/main" id="{2A141A87-1891-4C32-9A50-F4299D1CB20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806" y="-284019"/>
            <a:ext cx="6361546" cy="6361546"/>
          </a:xfrm>
          <a:prstGeom prst="rect">
            <a:avLst/>
          </a:prstGeom>
        </p:spPr>
      </p:pic>
      <p:sp>
        <p:nvSpPr>
          <p:cNvPr id="9" name="object 3">
            <a:extLst>
              <a:ext uri="{FF2B5EF4-FFF2-40B4-BE49-F238E27FC236}">
                <a16:creationId xmlns:a16="http://schemas.microsoft.com/office/drawing/2014/main" id="{43094179-8979-4813-B8AB-3F289063F0AD}"/>
              </a:ext>
            </a:extLst>
          </p:cNvPr>
          <p:cNvSpPr txBox="1"/>
          <p:nvPr/>
        </p:nvSpPr>
        <p:spPr>
          <a:xfrm>
            <a:off x="171449" y="0"/>
            <a:ext cx="6243782" cy="759888"/>
          </a:xfrm>
          <a:prstGeom prst="rect">
            <a:avLst/>
          </a:prstGeom>
          <a:noFill/>
          <a:ln>
            <a:noFill/>
          </a:ln>
        </p:spPr>
        <p:txBody>
          <a:bodyPr vert="horz" wrap="square" lIns="0" tIns="48260" rIns="0" bIns="0" rtlCol="0" anchor="t">
            <a:spAutoFit/>
          </a:bodyPr>
          <a:lstStyle/>
          <a:p>
            <a:pPr marL="498475" marR="5080" indent="-486409" algn="ctr">
              <a:lnSpc>
                <a:spcPts val="6400"/>
              </a:lnSpc>
              <a:spcBef>
                <a:spcPts val="380"/>
              </a:spcBef>
            </a:pPr>
            <a:r>
              <a:rPr sz="2800" b="1" dirty="0">
                <a:latin typeface="Palatino Linotype" panose="02040502050505030304" pitchFamily="18" charset="0"/>
                <a:cs typeface="Arial" panose="020B0604020202020204" pitchFamily="34" charset="0"/>
              </a:rPr>
              <a:t>COOKIE </a:t>
            </a:r>
            <a:r>
              <a:rPr sz="2800" b="1" spc="-5" dirty="0">
                <a:latin typeface="Palatino Linotype" panose="02040502050505030304" pitchFamily="18" charset="0"/>
                <a:cs typeface="Arial" panose="020B0604020202020204" pitchFamily="34" charset="0"/>
              </a:rPr>
              <a:t>GO </a:t>
            </a:r>
            <a:r>
              <a:rPr sz="2800" b="1" dirty="0">
                <a:latin typeface="Palatino Linotype" panose="02040502050505030304" pitchFamily="18" charset="0"/>
                <a:cs typeface="Arial" panose="020B0604020202020204" pitchFamily="34" charset="0"/>
              </a:rPr>
              <a:t>DAY</a:t>
            </a:r>
            <a:r>
              <a:rPr sz="2800" b="1" spc="-95" dirty="0">
                <a:latin typeface="Palatino Linotype" panose="02040502050505030304" pitchFamily="18" charset="0"/>
                <a:cs typeface="Arial" panose="020B0604020202020204" pitchFamily="34" charset="0"/>
              </a:rPr>
              <a:t> </a:t>
            </a:r>
            <a:r>
              <a:rPr sz="2800" b="1" dirty="0">
                <a:latin typeface="Palatino Linotype" panose="02040502050505030304" pitchFamily="18" charset="0"/>
                <a:cs typeface="Arial" panose="020B0604020202020204" pitchFamily="34" charset="0"/>
              </a:rPr>
              <a:t>IS  </a:t>
            </a:r>
            <a:r>
              <a:rPr sz="2800" b="1" spc="-5" dirty="0">
                <a:latin typeface="Palatino Linotype" panose="02040502050505030304" pitchFamily="18" charset="0"/>
                <a:cs typeface="Arial" panose="020B0604020202020204" pitchFamily="34" charset="0"/>
              </a:rPr>
              <a:t>JANUARY</a:t>
            </a:r>
            <a:r>
              <a:rPr sz="2800" b="1" spc="-65" dirty="0">
                <a:latin typeface="Palatino Linotype" panose="02040502050505030304" pitchFamily="18" charset="0"/>
                <a:cs typeface="Arial" panose="020B0604020202020204" pitchFamily="34" charset="0"/>
              </a:rPr>
              <a:t> </a:t>
            </a:r>
            <a:r>
              <a:rPr lang="en-US" sz="2800" b="1" spc="-5" dirty="0">
                <a:latin typeface="Palatino Linotype" panose="02040502050505030304" pitchFamily="18" charset="0"/>
                <a:cs typeface="Arial" panose="020B0604020202020204" pitchFamily="34" charset="0"/>
              </a:rPr>
              <a:t>26!</a:t>
            </a:r>
            <a:endParaRPr sz="2800" dirty="0">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3169839201"/>
      </p:ext>
    </p:extLst>
  </p:cSld>
  <p:clrMapOvr>
    <a:masterClrMapping/>
  </p:clrMapOvr>
  <p:transition advTm="17842">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7" name="Text Placeholder 6">
            <a:extLst>
              <a:ext uri="{FF2B5EF4-FFF2-40B4-BE49-F238E27FC236}">
                <a16:creationId xmlns:a16="http://schemas.microsoft.com/office/drawing/2014/main" id="{CBEF11D7-161E-4F79-8A73-20517DD7FA2C}"/>
              </a:ext>
            </a:extLst>
          </p:cNvPr>
          <p:cNvSpPr txBox="1">
            <a:spLocks noGrp="1" noChangeArrowheads="1"/>
          </p:cNvSpPr>
          <p:nvPr>
            <p:ph type="body" sz="quarter" idx="14"/>
          </p:nvPr>
        </p:nvSpPr>
        <p:spPr bwMode="auto">
          <a:xfrm>
            <a:off x="234951" y="714700"/>
            <a:ext cx="8801100" cy="4342727"/>
          </a:xfrm>
          <a:prstGeom prst="rect">
            <a:avLst/>
          </a:prstGeom>
          <a:noFill/>
          <a:ln>
            <a:noFill/>
          </a:ln>
        </p:spPr>
        <p:txBody>
          <a:bodyPr wrap="square">
            <a:spAutoFit/>
          </a:bodyPr>
          <a:lstStyle>
            <a:lvl1pPr marL="233363" indent="-2333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spcAft>
                <a:spcPts val="600"/>
              </a:spcAft>
            </a:pPr>
            <a:r>
              <a:rPr lang="en-US" altLang="en-US" sz="1400" dirty="0">
                <a:latin typeface="Palatino Linotype" panose="02040502050505030304" pitchFamily="18" charset="0"/>
                <a:cs typeface="Arial" panose="020B0604020202020204" pitchFamily="34" charset="0"/>
              </a:rPr>
              <a:t>Girl Scouts and adults must follow safety guidelines at all times while selling cookies</a:t>
            </a:r>
          </a:p>
          <a:p>
            <a:pPr eaLnBrk="1" hangingPunct="1">
              <a:spcBef>
                <a:spcPts val="0"/>
              </a:spcBef>
              <a:spcAft>
                <a:spcPts val="600"/>
              </a:spcAft>
            </a:pPr>
            <a:r>
              <a:rPr lang="en-US" altLang="en-US" sz="1400" dirty="0">
                <a:latin typeface="Palatino Linotype" panose="02040502050505030304" pitchFamily="18" charset="0"/>
                <a:cs typeface="Arial" panose="020B0604020202020204" pitchFamily="34" charset="0"/>
              </a:rPr>
              <a:t>Girl Scouts may sell cookies via </a:t>
            </a:r>
            <a:r>
              <a:rPr lang="en-US" altLang="en-US" sz="1400" b="1" dirty="0">
                <a:latin typeface="Palatino Linotype" panose="02040502050505030304" pitchFamily="18" charset="0"/>
                <a:cs typeface="Arial" panose="020B0604020202020204" pitchFamily="34" charset="0"/>
              </a:rPr>
              <a:t>email, text, social media and Digital Cookie</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No resale sites like Craigslist, eBay, Facebook Marketplace or Amazon</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No paid ads</a:t>
            </a:r>
          </a:p>
          <a:p>
            <a:pPr eaLnBrk="1" hangingPunct="1">
              <a:spcBef>
                <a:spcPts val="0"/>
              </a:spcBef>
              <a:spcAft>
                <a:spcPts val="600"/>
              </a:spcAft>
            </a:pPr>
            <a:r>
              <a:rPr lang="en-US" altLang="en-US" sz="1400" b="1" dirty="0">
                <a:latin typeface="Palatino Linotype" panose="02040502050505030304" pitchFamily="18" charset="0"/>
                <a:cs typeface="Arial" panose="020B0604020202020204" pitchFamily="34" charset="0"/>
              </a:rPr>
              <a:t>Door-to-Door / Residential Walkabouts</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Community parks allowed, provided local ordinances permit</a:t>
            </a:r>
          </a:p>
          <a:p>
            <a:pPr eaLnBrk="1" hangingPunct="1">
              <a:spcBef>
                <a:spcPts val="0"/>
              </a:spcBef>
              <a:spcAft>
                <a:spcPts val="600"/>
              </a:spcAft>
            </a:pPr>
            <a:r>
              <a:rPr lang="en-US" altLang="en-US" sz="1400" b="1" dirty="0">
                <a:latin typeface="Palatino Linotype" panose="02040502050505030304" pitchFamily="18" charset="0"/>
                <a:cs typeface="Arial" panose="020B0604020202020204" pitchFamily="34" charset="0"/>
              </a:rPr>
              <a:t>Residential Cookie Stands </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At</a:t>
            </a:r>
            <a:r>
              <a:rPr lang="en-US" altLang="en-US" sz="1400" dirty="0">
                <a:latin typeface="Palatino Linotype" panose="02040502050505030304" pitchFamily="18" charset="0"/>
                <a:cs typeface="Arial" panose="020B0604020202020204" pitchFamily="34" charset="0"/>
              </a:rPr>
              <a:t> </a:t>
            </a:r>
            <a:r>
              <a:rPr lang="en-US" altLang="en-US" sz="1200" dirty="0">
                <a:latin typeface="Palatino Linotype" panose="02040502050505030304" pitchFamily="18" charset="0"/>
                <a:cs typeface="Arial" panose="020B0604020202020204" pitchFamily="34" charset="0"/>
              </a:rPr>
              <a:t>the property where the girl or someone she knows resides</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Starting on Go Day (Jan. 26)</a:t>
            </a:r>
          </a:p>
          <a:p>
            <a:pPr eaLnBrk="1" hangingPunct="1">
              <a:spcBef>
                <a:spcPts val="0"/>
              </a:spcBef>
              <a:spcAft>
                <a:spcPts val="600"/>
              </a:spcAft>
            </a:pPr>
            <a:r>
              <a:rPr lang="en-US" altLang="en-US" sz="1400" b="1" dirty="0">
                <a:latin typeface="Palatino Linotype" panose="02040502050505030304" pitchFamily="18" charset="0"/>
                <a:cs typeface="Arial" panose="020B0604020202020204" pitchFamily="34" charset="0"/>
              </a:rPr>
              <a:t>Booths</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Storefront or drive-through</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Adult ratios must be followed</a:t>
            </a:r>
          </a:p>
          <a:p>
            <a:pPr eaLnBrk="1" hangingPunct="1">
              <a:spcBef>
                <a:spcPts val="0"/>
              </a:spcBef>
              <a:spcAft>
                <a:spcPts val="600"/>
              </a:spcAft>
            </a:pPr>
            <a:r>
              <a:rPr lang="en-US" altLang="en-US" sz="1400" b="1" dirty="0">
                <a:latin typeface="Palatino Linotype" panose="02040502050505030304" pitchFamily="18" charset="0"/>
                <a:cs typeface="Arial" panose="020B0604020202020204" pitchFamily="34" charset="0"/>
              </a:rPr>
              <a:t>Workplace (virtual or in person)</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To employees only, not the business’ customers</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Girl must post a message to employees</a:t>
            </a:r>
          </a:p>
          <a:p>
            <a:pPr lvl="1" eaLnBrk="1" hangingPunct="1">
              <a:spcBef>
                <a:spcPts val="0"/>
              </a:spcBef>
              <a:spcAft>
                <a:spcPts val="600"/>
              </a:spcAft>
            </a:pPr>
            <a:r>
              <a:rPr lang="en-US" altLang="en-US" sz="1200" dirty="0">
                <a:latin typeface="Palatino Linotype" panose="02040502050505030304" pitchFamily="18" charset="0"/>
                <a:cs typeface="Arial" panose="020B0604020202020204" pitchFamily="34" charset="0"/>
              </a:rPr>
              <a:t>Businesses cannot sell cookies, i.e. no cookies on the counter visible to customers</a:t>
            </a:r>
            <a:endParaRPr lang="en-US" altLang="en-US" sz="1200" b="1" dirty="0">
              <a:latin typeface="Palatino Linotype" panose="02040502050505030304" pitchFamily="18" charset="0"/>
              <a:cs typeface="Arial" panose="020B0604020202020204" pitchFamily="34" charset="0"/>
            </a:endParaRPr>
          </a:p>
          <a:p>
            <a:pPr lvl="1" eaLnBrk="1" hangingPunct="1">
              <a:spcBef>
                <a:spcPts val="0"/>
              </a:spcBef>
              <a:spcAft>
                <a:spcPts val="600"/>
              </a:spcAft>
            </a:pPr>
            <a:endParaRPr lang="en-US" altLang="en-US" sz="1200" dirty="0">
              <a:latin typeface="Palatino Linotype" panose="02040502050505030304" pitchFamily="18" charset="0"/>
              <a:cs typeface="Arial" panose="020B0604020202020204" pitchFamily="34" charset="0"/>
            </a:endParaRPr>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a:noFill/>
          <a:ln w="25399">
            <a:noFill/>
          </a:ln>
        </p:spPr>
        <p:txBody>
          <a:bodyPr vert="horz" wrap="square" lIns="0" tIns="33019" rIns="0" bIns="0" rtlCol="0">
            <a:spAutoFit/>
          </a:bodyPr>
          <a:lstStyle/>
          <a:p>
            <a:pPr marL="78740">
              <a:lnSpc>
                <a:spcPct val="100000"/>
              </a:lnSpc>
              <a:spcBef>
                <a:spcPts val="259"/>
              </a:spcBef>
            </a:pPr>
            <a:r>
              <a:rPr lang="en-US" sz="3600" b="1" i="1">
                <a:solidFill>
                  <a:srgbClr val="000000"/>
                </a:solidFill>
                <a:latin typeface="Palatino Linotype" panose="02040502050505030304" pitchFamily="18" charset="0"/>
                <a:cs typeface="Arial"/>
              </a:rPr>
              <a:t>Selling Cookies</a:t>
            </a:r>
          </a:p>
        </p:txBody>
      </p:sp>
    </p:spTree>
    <p:extLst>
      <p:ext uri="{BB962C8B-B14F-4D97-AF65-F5344CB8AC3E}">
        <p14:creationId xmlns:p14="http://schemas.microsoft.com/office/powerpoint/2010/main" val="1272086413"/>
      </p:ext>
    </p:extLst>
  </p:cSld>
  <p:clrMapOvr>
    <a:masterClrMapping/>
  </p:clrMapOvr>
  <p:transition advTm="74615">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12</a:t>
            </a:fld>
            <a:endParaRPr lang="en-US"/>
          </a:p>
        </p:txBody>
      </p:sp>
      <p:sp>
        <p:nvSpPr>
          <p:cNvPr id="7" name="Text Placeholder 6">
            <a:extLst>
              <a:ext uri="{FF2B5EF4-FFF2-40B4-BE49-F238E27FC236}">
                <a16:creationId xmlns:a16="http://schemas.microsoft.com/office/drawing/2014/main" id="{C2792216-7CBB-4442-B567-71A881172CE0}"/>
              </a:ext>
            </a:extLst>
          </p:cNvPr>
          <p:cNvSpPr txBox="1">
            <a:spLocks noGrp="1" noChangeArrowheads="1"/>
          </p:cNvSpPr>
          <p:nvPr>
            <p:ph type="body" sz="quarter" idx="14"/>
          </p:nvPr>
        </p:nvSpPr>
        <p:spPr bwMode="auto">
          <a:xfrm>
            <a:off x="190500" y="796616"/>
            <a:ext cx="8801100" cy="2769989"/>
          </a:xfrm>
          <a:prstGeom prst="rect">
            <a:avLst/>
          </a:prstGeom>
          <a:noFill/>
          <a:ln>
            <a:noFill/>
          </a:ln>
        </p:spPr>
        <p:txBody>
          <a:bodyPr wrap="square">
            <a:spAutoFit/>
          </a:bodyPr>
          <a:lstStyle>
            <a:lvl1pPr marL="233363" indent="-2333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spcAft>
                <a:spcPts val="600"/>
              </a:spcAft>
            </a:pPr>
            <a:r>
              <a:rPr lang="en-US" altLang="en-US" sz="1600" dirty="0">
                <a:latin typeface="Palatino Linotype" panose="02040502050505030304" pitchFamily="18" charset="0"/>
                <a:cs typeface="Arial" panose="020B0604020202020204" pitchFamily="34" charset="0"/>
              </a:rPr>
              <a:t>Digital Cookie opens January 14, 2025—almost two weeks before Go Day.</a:t>
            </a:r>
          </a:p>
          <a:p>
            <a:pPr eaLnBrk="1" hangingPunct="1">
              <a:spcBef>
                <a:spcPts val="0"/>
              </a:spcBef>
              <a:spcAft>
                <a:spcPts val="600"/>
              </a:spcAft>
            </a:pPr>
            <a:r>
              <a:rPr lang="en-US" altLang="en-US" sz="1600" dirty="0">
                <a:latin typeface="Palatino Linotype" panose="02040502050505030304" pitchFamily="18" charset="0"/>
                <a:cs typeface="Arial" panose="020B0604020202020204" pitchFamily="34" charset="0"/>
                <a:hlinkClick r:id="rId3"/>
              </a:rPr>
              <a:t>https://gsdigitalcookie.com/gsgla</a:t>
            </a:r>
            <a:endParaRPr lang="en-US" altLang="en-US" sz="1600" dirty="0">
              <a:latin typeface="Palatino Linotype" panose="02040502050505030304" pitchFamily="18" charset="0"/>
              <a:cs typeface="Arial" panose="020B0604020202020204" pitchFamily="34" charset="0"/>
            </a:endParaRPr>
          </a:p>
          <a:p>
            <a:pPr eaLnBrk="1" hangingPunct="1">
              <a:spcBef>
                <a:spcPts val="0"/>
              </a:spcBef>
              <a:spcAft>
                <a:spcPts val="600"/>
              </a:spcAft>
            </a:pPr>
            <a:r>
              <a:rPr lang="en-US" altLang="en-US" sz="1600" dirty="0">
                <a:latin typeface="Palatino Linotype" panose="02040502050505030304" pitchFamily="18" charset="0"/>
                <a:cs typeface="Arial" panose="020B0604020202020204" pitchFamily="34" charset="0"/>
              </a:rPr>
              <a:t>Parents/caregivers receive a login email and set up their Girl Scout’s account. </a:t>
            </a:r>
          </a:p>
          <a:p>
            <a:pPr eaLnBrk="1" hangingPunct="1">
              <a:spcBef>
                <a:spcPts val="0"/>
              </a:spcBef>
              <a:spcAft>
                <a:spcPts val="600"/>
              </a:spcAft>
            </a:pPr>
            <a:r>
              <a:rPr lang="en-US" altLang="en-US" sz="1600" dirty="0">
                <a:latin typeface="Palatino Linotype" panose="02040502050505030304" pitchFamily="18" charset="0"/>
                <a:cs typeface="Arial" panose="020B0604020202020204" pitchFamily="34" charset="0"/>
              </a:rPr>
              <a:t>Girl Scouts send emails to family, friends, and customers through the Digital Cookie platform.</a:t>
            </a:r>
          </a:p>
          <a:p>
            <a:pPr eaLnBrk="1" hangingPunct="1">
              <a:spcBef>
                <a:spcPts val="0"/>
              </a:spcBef>
              <a:spcAft>
                <a:spcPts val="600"/>
              </a:spcAft>
            </a:pPr>
            <a:r>
              <a:rPr lang="en-US" altLang="en-US" sz="1600" dirty="0">
                <a:latin typeface="Palatino Linotype" panose="02040502050505030304" pitchFamily="18" charset="0"/>
                <a:cs typeface="Arial" panose="020B0604020202020204" pitchFamily="34" charset="0"/>
              </a:rPr>
              <a:t>Girl Scouts and parents/caregivers may post links to the girl’s storefront on social media – public posts allowed.</a:t>
            </a:r>
          </a:p>
          <a:p>
            <a:pPr eaLnBrk="1" hangingPunct="1">
              <a:spcBef>
                <a:spcPts val="0"/>
              </a:spcBef>
              <a:spcAft>
                <a:spcPts val="600"/>
              </a:spcAft>
            </a:pPr>
            <a:r>
              <a:rPr lang="en-US" altLang="en-US" sz="1600" dirty="0">
                <a:latin typeface="Palatino Linotype" panose="02040502050505030304" pitchFamily="18" charset="0"/>
                <a:cs typeface="Arial" panose="020B0604020202020204" pitchFamily="34" charset="0"/>
              </a:rPr>
              <a:t>Customers purchase cookies with a credit card for girl delivery, direct shipment or C4C.</a:t>
            </a:r>
          </a:p>
          <a:p>
            <a:pPr eaLnBrk="1" hangingPunct="1">
              <a:spcBef>
                <a:spcPts val="0"/>
              </a:spcBef>
              <a:spcAft>
                <a:spcPts val="600"/>
              </a:spcAft>
            </a:pPr>
            <a:r>
              <a:rPr lang="en-US" sz="1600" dirty="0">
                <a:effectLst/>
                <a:latin typeface="Palatino Linotype" panose="02040502050505030304" pitchFamily="18" charset="0"/>
                <a:ea typeface="Calibri" panose="020F0502020204030204" pitchFamily="34" charset="0"/>
              </a:rPr>
              <a:t>Girls are automatically credited for the packages sold and the troop receives payment to their troop bank account.</a:t>
            </a:r>
            <a:endParaRPr lang="en-US" altLang="en-US" sz="1600" dirty="0">
              <a:latin typeface="Palatino Linotype" panose="02040502050505030304" pitchFamily="18" charset="0"/>
              <a:cs typeface="Arial" panose="020B0604020202020204" pitchFamily="34" charset="0"/>
            </a:endParaRPr>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a:noFill/>
          <a:ln w="25399">
            <a:noFill/>
          </a:ln>
        </p:spPr>
        <p:txBody>
          <a:bodyPr vert="horz" wrap="square" lIns="0" tIns="33019" rIns="0" bIns="0" rtlCol="0">
            <a:spAutoFit/>
          </a:bodyPr>
          <a:lstStyle/>
          <a:p>
            <a:pPr marL="78740">
              <a:lnSpc>
                <a:spcPct val="100000"/>
              </a:lnSpc>
              <a:spcBef>
                <a:spcPts val="259"/>
              </a:spcBef>
            </a:pPr>
            <a:r>
              <a:rPr lang="en-US" sz="3600" b="1" i="1" dirty="0">
                <a:solidFill>
                  <a:srgbClr val="000000"/>
                </a:solidFill>
                <a:latin typeface="Palatino Linotype" panose="02040502050505030304" pitchFamily="18" charset="0"/>
                <a:cs typeface="Arial"/>
              </a:rPr>
              <a:t>Digital Cookie</a:t>
            </a:r>
          </a:p>
        </p:txBody>
      </p:sp>
    </p:spTree>
    <p:extLst>
      <p:ext uri="{BB962C8B-B14F-4D97-AF65-F5344CB8AC3E}">
        <p14:creationId xmlns:p14="http://schemas.microsoft.com/office/powerpoint/2010/main" val="851867531"/>
      </p:ext>
    </p:extLst>
  </p:cSld>
  <p:clrMapOvr>
    <a:masterClrMapping/>
  </p:clrMapOvr>
  <p:transition advTm="56434">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13</a:t>
            </a:fld>
            <a:endParaRPr lang="en-US" dirty="0"/>
          </a:p>
        </p:txBody>
      </p:sp>
      <p:sp>
        <p:nvSpPr>
          <p:cNvPr id="10" name="Content Placeholder 2">
            <a:extLst>
              <a:ext uri="{FF2B5EF4-FFF2-40B4-BE49-F238E27FC236}">
                <a16:creationId xmlns:a16="http://schemas.microsoft.com/office/drawing/2014/main" id="{D09A59E5-9F7D-4CD9-B8F8-595C64170BC9}"/>
              </a:ext>
            </a:extLst>
          </p:cNvPr>
          <p:cNvSpPr txBox="1">
            <a:spLocks noGrp="1"/>
          </p:cNvSpPr>
          <p:nvPr>
            <p:ph type="body" sz="quarter" idx="14"/>
          </p:nvPr>
        </p:nvSpPr>
        <p:spPr bwMode="auto">
          <a:xfrm>
            <a:off x="220710" y="754902"/>
            <a:ext cx="5165017" cy="2649538"/>
          </a:xfrm>
          <a:prstGeom prst="rect">
            <a:avLst/>
          </a:prstGeom>
          <a:noFill/>
          <a:ln>
            <a:noFill/>
          </a:ln>
        </p:spPr>
        <p:txBody>
          <a:bodyPr>
            <a:normAutofit/>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1800" dirty="0">
                <a:latin typeface="Palatino Linotype" panose="02040502050505030304" pitchFamily="18" charset="0"/>
                <a:cs typeface="Arial" panose="020B0604020202020204" pitchFamily="34" charset="0"/>
              </a:rPr>
              <a:t>Girls receive before Jan. 14.</a:t>
            </a:r>
          </a:p>
          <a:p>
            <a:pPr eaLnBrk="1" hangingPunct="1"/>
            <a:r>
              <a:rPr lang="en-US" altLang="en-US" sz="1800" dirty="0">
                <a:latin typeface="Palatino Linotype" panose="02040502050505030304" pitchFamily="18" charset="0"/>
                <a:cs typeface="Arial" panose="020B0604020202020204" pitchFamily="34" charset="0"/>
              </a:rPr>
              <a:t>Contains pricing, cookie types and nutrition facts.</a:t>
            </a:r>
          </a:p>
          <a:p>
            <a:pPr eaLnBrk="1" hangingPunct="1"/>
            <a:r>
              <a:rPr lang="en-US" altLang="en-US" sz="1800" dirty="0">
                <a:latin typeface="Palatino Linotype" panose="02040502050505030304" pitchFamily="18" charset="0"/>
                <a:cs typeface="Arial" panose="020B0604020202020204" pitchFamily="34" charset="0"/>
              </a:rPr>
              <a:t>Rewards displayed on the back</a:t>
            </a:r>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p:txBody>
          <a:bodyPr>
            <a:normAutofit fontScale="90000"/>
          </a:bodyPr>
          <a:lstStyle/>
          <a:p>
            <a:r>
              <a:rPr lang="en-US" sz="4000" b="1" i="1" dirty="0">
                <a:solidFill>
                  <a:srgbClr val="000000"/>
                </a:solidFill>
                <a:latin typeface="Palatino Linotype" panose="02040502050505030304" pitchFamily="18" charset="0"/>
                <a:cs typeface="Arial"/>
              </a:rPr>
              <a:t>Order</a:t>
            </a:r>
            <a:r>
              <a:rPr lang="en-US" b="1" dirty="0"/>
              <a:t> </a:t>
            </a:r>
            <a:r>
              <a:rPr lang="en-US" sz="4000" b="1" i="1" dirty="0">
                <a:solidFill>
                  <a:srgbClr val="000000"/>
                </a:solidFill>
                <a:latin typeface="Palatino Linotype" panose="02040502050505030304" pitchFamily="18" charset="0"/>
                <a:cs typeface="Arial"/>
              </a:rPr>
              <a:t>Card</a:t>
            </a:r>
          </a:p>
        </p:txBody>
      </p:sp>
      <p:pic>
        <p:nvPicPr>
          <p:cNvPr id="3" name="Picture 2">
            <a:extLst>
              <a:ext uri="{FF2B5EF4-FFF2-40B4-BE49-F238E27FC236}">
                <a16:creationId xmlns:a16="http://schemas.microsoft.com/office/drawing/2014/main" id="{5557BDCD-870E-0821-D520-959C027F72BE}"/>
              </a:ext>
            </a:extLst>
          </p:cNvPr>
          <p:cNvPicPr>
            <a:picLocks noChangeAspect="1"/>
          </p:cNvPicPr>
          <p:nvPr/>
        </p:nvPicPr>
        <p:blipFill>
          <a:blip r:embed="rId3"/>
          <a:stretch>
            <a:fillRect/>
          </a:stretch>
        </p:blipFill>
        <p:spPr>
          <a:xfrm>
            <a:off x="6111036" y="340963"/>
            <a:ext cx="2804964" cy="4145797"/>
          </a:xfrm>
          <a:prstGeom prst="rect">
            <a:avLst/>
          </a:prstGeom>
          <a:ln>
            <a:solidFill>
              <a:schemeClr val="tx1"/>
            </a:solidFill>
          </a:ln>
        </p:spPr>
      </p:pic>
      <p:pic>
        <p:nvPicPr>
          <p:cNvPr id="7" name="Picture 6">
            <a:extLst>
              <a:ext uri="{FF2B5EF4-FFF2-40B4-BE49-F238E27FC236}">
                <a16:creationId xmlns:a16="http://schemas.microsoft.com/office/drawing/2014/main" id="{9A29714D-8D72-2F2A-7A16-3AB54AEBC5C5}"/>
              </a:ext>
            </a:extLst>
          </p:cNvPr>
          <p:cNvPicPr>
            <a:picLocks noChangeAspect="1"/>
          </p:cNvPicPr>
          <p:nvPr/>
        </p:nvPicPr>
        <p:blipFill>
          <a:blip r:embed="rId4"/>
          <a:stretch>
            <a:fillRect/>
          </a:stretch>
        </p:blipFill>
        <p:spPr>
          <a:xfrm>
            <a:off x="655081" y="2162506"/>
            <a:ext cx="4981005" cy="2464506"/>
          </a:xfrm>
          <a:prstGeom prst="rect">
            <a:avLst/>
          </a:prstGeom>
        </p:spPr>
      </p:pic>
    </p:spTree>
    <p:extLst>
      <p:ext uri="{BB962C8B-B14F-4D97-AF65-F5344CB8AC3E}">
        <p14:creationId xmlns:p14="http://schemas.microsoft.com/office/powerpoint/2010/main" val="1215720521"/>
      </p:ext>
    </p:extLst>
  </p:cSld>
  <p:clrMapOvr>
    <a:masterClrMapping/>
  </p:clrMapOvr>
  <p:transition advTm="11132">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BAA18644-7FCB-400E-B46A-4E2451FBB0E5}"/>
              </a:ext>
            </a:extLst>
          </p:cNvPr>
          <p:cNvSpPr txBox="1"/>
          <p:nvPr/>
        </p:nvSpPr>
        <p:spPr>
          <a:xfrm>
            <a:off x="171449" y="775521"/>
            <a:ext cx="8556914" cy="4302140"/>
          </a:xfrm>
          <a:prstGeom prst="rect">
            <a:avLst/>
          </a:prstGeom>
          <a:noFill/>
          <a:ln>
            <a:noFill/>
          </a:ln>
        </p:spPr>
        <p:txBody>
          <a:bodyPr wrap="square">
            <a:spAutoFit/>
          </a:bodyPr>
          <a:lstStyle/>
          <a:p>
            <a:pPr marL="241300" indent="-228600">
              <a:lnSpc>
                <a:spcPct val="100000"/>
              </a:lnSpc>
              <a:spcBef>
                <a:spcPts val="1240"/>
              </a:spcBef>
              <a:buChar char="•"/>
              <a:tabLst>
                <a:tab pos="242570" algn="l"/>
                <a:tab pos="243204" algn="l"/>
              </a:tabLst>
            </a:pPr>
            <a:r>
              <a:rPr lang="en-US" sz="1400" dirty="0">
                <a:latin typeface="Palatino Linotype" panose="02040502050505030304" pitchFamily="18" charset="0"/>
                <a:cs typeface="Arial"/>
              </a:rPr>
              <a:t>Payment is </a:t>
            </a:r>
            <a:r>
              <a:rPr lang="en-US" sz="1400" spc="-5" dirty="0">
                <a:latin typeface="Palatino Linotype" panose="02040502050505030304" pitchFamily="18" charset="0"/>
                <a:cs typeface="Arial"/>
              </a:rPr>
              <a:t>collected </a:t>
            </a:r>
            <a:r>
              <a:rPr lang="en-US" sz="1400" dirty="0">
                <a:latin typeface="Palatino Linotype" panose="02040502050505030304" pitchFamily="18" charset="0"/>
                <a:cs typeface="Arial"/>
              </a:rPr>
              <a:t>only when cookies </a:t>
            </a:r>
            <a:r>
              <a:rPr lang="en-US" sz="1400" spc="-5" dirty="0">
                <a:latin typeface="Palatino Linotype" panose="02040502050505030304" pitchFamily="18" charset="0"/>
                <a:cs typeface="Arial"/>
              </a:rPr>
              <a:t>are delivered, </a:t>
            </a:r>
            <a:r>
              <a:rPr lang="en-US" sz="1400" dirty="0">
                <a:latin typeface="Palatino Linotype" panose="02040502050505030304" pitchFamily="18" charset="0"/>
                <a:cs typeface="Arial"/>
              </a:rPr>
              <a:t>except </a:t>
            </a:r>
            <a:r>
              <a:rPr lang="en-US" sz="1400" spc="-5" dirty="0">
                <a:latin typeface="Palatino Linotype" panose="02040502050505030304" pitchFamily="18" charset="0"/>
                <a:cs typeface="Arial"/>
              </a:rPr>
              <a:t>for Cookies for the Community and Digital Cookie orders.</a:t>
            </a:r>
            <a:endParaRPr lang="en-US" sz="1400" dirty="0">
              <a:latin typeface="Palatino Linotype" panose="02040502050505030304" pitchFamily="18" charset="0"/>
              <a:cs typeface="Arial"/>
            </a:endParaRPr>
          </a:p>
          <a:p>
            <a:pPr marL="241300" indent="-228600">
              <a:lnSpc>
                <a:spcPct val="100000"/>
              </a:lnSpc>
              <a:spcBef>
                <a:spcPts val="1140"/>
              </a:spcBef>
              <a:buChar char="•"/>
              <a:tabLst>
                <a:tab pos="242570" algn="l"/>
                <a:tab pos="243204" algn="l"/>
              </a:tabLst>
            </a:pPr>
            <a:r>
              <a:rPr lang="en-US" sz="1400" dirty="0">
                <a:latin typeface="Palatino Linotype" panose="02040502050505030304" pitchFamily="18" charset="0"/>
                <a:cs typeface="Arial"/>
              </a:rPr>
              <a:t>Checks should be </a:t>
            </a:r>
            <a:r>
              <a:rPr lang="en-US" sz="1400" spc="-5" dirty="0">
                <a:latin typeface="Palatino Linotype" panose="02040502050505030304" pitchFamily="18" charset="0"/>
                <a:cs typeface="Arial"/>
              </a:rPr>
              <a:t>made </a:t>
            </a:r>
            <a:r>
              <a:rPr lang="en-US" sz="1400" dirty="0">
                <a:latin typeface="Palatino Linotype" panose="02040502050505030304" pitchFamily="18" charset="0"/>
                <a:cs typeface="Arial"/>
              </a:rPr>
              <a:t>payable </a:t>
            </a:r>
            <a:r>
              <a:rPr lang="en-US" sz="1400" spc="-5" dirty="0">
                <a:latin typeface="Palatino Linotype" panose="02040502050505030304" pitchFamily="18" charset="0"/>
                <a:cs typeface="Arial"/>
              </a:rPr>
              <a:t>to “GSGLA </a:t>
            </a:r>
            <a:r>
              <a:rPr lang="en-US" sz="1400" spc="-15" dirty="0">
                <a:latin typeface="Palatino Linotype" panose="02040502050505030304" pitchFamily="18" charset="0"/>
                <a:cs typeface="Arial"/>
              </a:rPr>
              <a:t>Troop</a:t>
            </a:r>
            <a:r>
              <a:rPr lang="en-US" sz="1400" spc="-160" dirty="0">
                <a:latin typeface="Palatino Linotype" panose="02040502050505030304" pitchFamily="18" charset="0"/>
                <a:cs typeface="Arial"/>
              </a:rPr>
              <a:t> </a:t>
            </a:r>
            <a:r>
              <a:rPr lang="en-US" sz="1400" spc="-5" dirty="0">
                <a:latin typeface="Palatino Linotype" panose="02040502050505030304" pitchFamily="18" charset="0"/>
                <a:cs typeface="Arial"/>
              </a:rPr>
              <a:t>_______.”</a:t>
            </a:r>
            <a:endParaRPr lang="en-US" sz="1400" dirty="0">
              <a:latin typeface="Palatino Linotype" panose="02040502050505030304" pitchFamily="18" charset="0"/>
              <a:cs typeface="Arial"/>
            </a:endParaRPr>
          </a:p>
          <a:p>
            <a:pPr marL="241300" indent="-228600">
              <a:lnSpc>
                <a:spcPct val="100000"/>
              </a:lnSpc>
              <a:spcBef>
                <a:spcPts val="1240"/>
              </a:spcBef>
              <a:buChar char="•"/>
              <a:tabLst>
                <a:tab pos="242570" algn="l"/>
                <a:tab pos="243204" algn="l"/>
              </a:tabLst>
            </a:pPr>
            <a:r>
              <a:rPr lang="en-US" sz="1400" spc="-5" dirty="0">
                <a:latin typeface="Palatino Linotype" panose="02040502050505030304" pitchFamily="18" charset="0"/>
                <a:cs typeface="Arial"/>
              </a:rPr>
              <a:t>Girls </a:t>
            </a:r>
            <a:r>
              <a:rPr lang="en-US" sz="1400" dirty="0">
                <a:latin typeface="Palatino Linotype" panose="02040502050505030304" pitchFamily="18" charset="0"/>
                <a:cs typeface="Arial"/>
              </a:rPr>
              <a:t>should not accept bills </a:t>
            </a:r>
            <a:r>
              <a:rPr lang="en-US" sz="1400" spc="-5" dirty="0">
                <a:latin typeface="Palatino Linotype" panose="02040502050505030304" pitchFamily="18" charset="0"/>
                <a:cs typeface="Arial"/>
              </a:rPr>
              <a:t>larger than</a:t>
            </a:r>
            <a:r>
              <a:rPr lang="en-US" sz="1400" spc="-60" dirty="0">
                <a:latin typeface="Palatino Linotype" panose="02040502050505030304" pitchFamily="18" charset="0"/>
                <a:cs typeface="Arial"/>
              </a:rPr>
              <a:t> </a:t>
            </a:r>
            <a:r>
              <a:rPr lang="en-US" sz="1400" dirty="0">
                <a:latin typeface="Palatino Linotype" panose="02040502050505030304" pitchFamily="18" charset="0"/>
                <a:cs typeface="Arial"/>
              </a:rPr>
              <a:t>$20. </a:t>
            </a:r>
          </a:p>
          <a:p>
            <a:pPr marL="241300" indent="-228600">
              <a:lnSpc>
                <a:spcPct val="100000"/>
              </a:lnSpc>
              <a:spcBef>
                <a:spcPts val="1140"/>
              </a:spcBef>
              <a:buChar char="•"/>
              <a:tabLst>
                <a:tab pos="242570" algn="l"/>
                <a:tab pos="243204" algn="l"/>
              </a:tabLst>
            </a:pPr>
            <a:r>
              <a:rPr lang="en-US" sz="1400" spc="-5" dirty="0">
                <a:latin typeface="Palatino Linotype" panose="02040502050505030304" pitchFamily="18" charset="0"/>
                <a:cs typeface="Arial"/>
              </a:rPr>
              <a:t>“Money Mondays” </a:t>
            </a:r>
            <a:r>
              <a:rPr lang="en-US" sz="1400" dirty="0">
                <a:latin typeface="Palatino Linotype" panose="02040502050505030304" pitchFamily="18" charset="0"/>
                <a:cs typeface="Arial"/>
              </a:rPr>
              <a:t>- </a:t>
            </a:r>
            <a:r>
              <a:rPr lang="en-US" sz="1400" spc="-20" dirty="0">
                <a:latin typeface="Palatino Linotype" panose="02040502050505030304" pitchFamily="18" charset="0"/>
                <a:cs typeface="Arial"/>
              </a:rPr>
              <a:t>Turn </a:t>
            </a:r>
            <a:r>
              <a:rPr lang="en-US" sz="1400" dirty="0">
                <a:latin typeface="Palatino Linotype" panose="02040502050505030304" pitchFamily="18" charset="0"/>
                <a:cs typeface="Arial"/>
              </a:rPr>
              <a:t>in any </a:t>
            </a:r>
            <a:r>
              <a:rPr lang="en-US" sz="1400" spc="-5" dirty="0">
                <a:latin typeface="Palatino Linotype" panose="02040502050505030304" pitchFamily="18" charset="0"/>
                <a:cs typeface="Arial"/>
              </a:rPr>
              <a:t>money collected </a:t>
            </a:r>
            <a:r>
              <a:rPr lang="en-US" sz="1400" dirty="0">
                <a:latin typeface="Palatino Linotype" panose="02040502050505030304" pitchFamily="18" charset="0"/>
                <a:cs typeface="Arial"/>
              </a:rPr>
              <a:t>in </a:t>
            </a:r>
            <a:r>
              <a:rPr lang="en-US" sz="1400" spc="-5" dirty="0">
                <a:latin typeface="Palatino Linotype" panose="02040502050505030304" pitchFamily="18" charset="0"/>
                <a:cs typeface="Arial"/>
              </a:rPr>
              <a:t>the prior</a:t>
            </a:r>
            <a:r>
              <a:rPr lang="en-US" sz="1400" spc="30" dirty="0">
                <a:latin typeface="Palatino Linotype" panose="02040502050505030304" pitchFamily="18" charset="0"/>
                <a:cs typeface="Arial"/>
              </a:rPr>
              <a:t> </a:t>
            </a:r>
            <a:r>
              <a:rPr lang="en-US" sz="1400" dirty="0">
                <a:latin typeface="Palatino Linotype" panose="02040502050505030304" pitchFamily="18" charset="0"/>
                <a:cs typeface="Arial"/>
              </a:rPr>
              <a:t>week.</a:t>
            </a:r>
          </a:p>
          <a:p>
            <a:pPr marL="241300" marR="5080" indent="-228600">
              <a:lnSpc>
                <a:spcPct val="99500"/>
              </a:lnSpc>
              <a:spcBef>
                <a:spcPts val="1250"/>
              </a:spcBef>
              <a:buChar char="•"/>
              <a:tabLst>
                <a:tab pos="243204" algn="l"/>
              </a:tabLst>
            </a:pPr>
            <a:r>
              <a:rPr lang="en-US" sz="1400" spc="-5" dirty="0">
                <a:latin typeface="Palatino Linotype" panose="02040502050505030304" pitchFamily="18" charset="0"/>
                <a:cs typeface="Arial"/>
              </a:rPr>
              <a:t>Parents/caregivers can use the Take a Payment feature in Digital Cookie to accept credit cards. </a:t>
            </a:r>
          </a:p>
          <a:p>
            <a:pPr marL="241300" marR="5080" indent="-228600">
              <a:lnSpc>
                <a:spcPct val="99500"/>
              </a:lnSpc>
              <a:spcBef>
                <a:spcPts val="1250"/>
              </a:spcBef>
              <a:buChar char="•"/>
              <a:tabLst>
                <a:tab pos="243204" algn="l"/>
              </a:tabLst>
            </a:pPr>
            <a:r>
              <a:rPr lang="en-US" sz="1400" b="1" spc="-5" dirty="0">
                <a:latin typeface="Palatino Linotype" panose="02040502050505030304" pitchFamily="18" charset="0"/>
                <a:cs typeface="Arial"/>
              </a:rPr>
              <a:t>Parents/caregivers</a:t>
            </a:r>
            <a:r>
              <a:rPr lang="en-US" sz="1400" spc="-5" dirty="0">
                <a:latin typeface="Palatino Linotype" panose="02040502050505030304" pitchFamily="18" charset="0"/>
                <a:cs typeface="Arial"/>
              </a:rPr>
              <a:t> may use </a:t>
            </a:r>
            <a:r>
              <a:rPr lang="en-US" sz="1400" spc="-5" dirty="0" err="1">
                <a:latin typeface="Palatino Linotype" panose="02040502050505030304" pitchFamily="18" charset="0"/>
                <a:cs typeface="Arial"/>
              </a:rPr>
              <a:t>Paypal</a:t>
            </a:r>
            <a:r>
              <a:rPr lang="en-US" sz="1400" spc="-5" dirty="0">
                <a:latin typeface="Palatino Linotype" panose="02040502050505030304" pitchFamily="18" charset="0"/>
                <a:cs typeface="Arial"/>
              </a:rPr>
              <a:t>/Venmo or </a:t>
            </a:r>
            <a:r>
              <a:rPr lang="en-US" sz="1400" spc="-5" dirty="0" err="1">
                <a:latin typeface="Palatino Linotype" panose="02040502050505030304" pitchFamily="18" charset="0"/>
                <a:cs typeface="Arial"/>
              </a:rPr>
              <a:t>Zelle</a:t>
            </a:r>
            <a:r>
              <a:rPr lang="en-US" sz="1400" spc="-5" dirty="0">
                <a:latin typeface="Palatino Linotype" panose="02040502050505030304" pitchFamily="18" charset="0"/>
                <a:cs typeface="Arial"/>
              </a:rPr>
              <a:t> to pay the troop for cookies if the troop permits. </a:t>
            </a:r>
          </a:p>
          <a:p>
            <a:pPr marL="241300" marR="5080" indent="-228600">
              <a:lnSpc>
                <a:spcPct val="99500"/>
              </a:lnSpc>
              <a:spcBef>
                <a:spcPts val="1250"/>
              </a:spcBef>
              <a:buChar char="•"/>
              <a:tabLst>
                <a:tab pos="243204" algn="l"/>
              </a:tabLst>
            </a:pPr>
            <a:r>
              <a:rPr lang="en-US" sz="1400" b="1" spc="-5" dirty="0">
                <a:latin typeface="Palatino Linotype" panose="02040502050505030304" pitchFamily="18" charset="0"/>
                <a:cs typeface="Arial"/>
              </a:rPr>
              <a:t>Customers</a:t>
            </a:r>
            <a:r>
              <a:rPr lang="en-US" sz="1400" spc="-5" dirty="0">
                <a:latin typeface="Palatino Linotype" panose="02040502050505030304" pitchFamily="18" charset="0"/>
                <a:cs typeface="Arial"/>
              </a:rPr>
              <a:t> </a:t>
            </a:r>
            <a:r>
              <a:rPr lang="en-US" sz="1400" b="1" spc="-5" dirty="0">
                <a:solidFill>
                  <a:srgbClr val="FF0000"/>
                </a:solidFill>
                <a:latin typeface="Palatino Linotype" panose="02040502050505030304" pitchFamily="18" charset="0"/>
                <a:cs typeface="Arial"/>
              </a:rPr>
              <a:t>may not </a:t>
            </a:r>
            <a:r>
              <a:rPr lang="en-US" sz="1400" spc="-5" dirty="0">
                <a:latin typeface="Palatino Linotype" panose="02040502050505030304" pitchFamily="18" charset="0"/>
                <a:cs typeface="Arial"/>
              </a:rPr>
              <a:t>use </a:t>
            </a:r>
            <a:r>
              <a:rPr lang="en-US" sz="1400" spc="-5" dirty="0" err="1">
                <a:latin typeface="Palatino Linotype" panose="02040502050505030304" pitchFamily="18" charset="0"/>
                <a:cs typeface="Arial"/>
              </a:rPr>
              <a:t>Paypal</a:t>
            </a:r>
            <a:r>
              <a:rPr lang="en-US" sz="1400" spc="-5" dirty="0">
                <a:latin typeface="Palatino Linotype" panose="02040502050505030304" pitchFamily="18" charset="0"/>
                <a:cs typeface="Arial"/>
              </a:rPr>
              <a:t>/Venmo/</a:t>
            </a:r>
            <a:r>
              <a:rPr lang="en-US" sz="1400" spc="-5" dirty="0" err="1">
                <a:latin typeface="Palatino Linotype" panose="02040502050505030304" pitchFamily="18" charset="0"/>
                <a:cs typeface="Arial"/>
              </a:rPr>
              <a:t>Zelle</a:t>
            </a:r>
            <a:r>
              <a:rPr lang="en-US" sz="1400" spc="-5" dirty="0">
                <a:latin typeface="Palatino Linotype" panose="02040502050505030304" pitchFamily="18" charset="0"/>
                <a:cs typeface="Arial"/>
              </a:rPr>
              <a:t> to pay individual Girl Scouts for cookies.</a:t>
            </a:r>
            <a:endParaRPr lang="en-US" sz="1400" b="1" spc="-5" dirty="0">
              <a:latin typeface="Palatino Linotype" panose="02040502050505030304" pitchFamily="18" charset="0"/>
              <a:cs typeface="Arial"/>
            </a:endParaRPr>
          </a:p>
          <a:p>
            <a:pPr marL="241300" marR="5080" indent="-228600">
              <a:lnSpc>
                <a:spcPct val="99500"/>
              </a:lnSpc>
              <a:spcBef>
                <a:spcPts val="1250"/>
              </a:spcBef>
              <a:buChar char="•"/>
              <a:tabLst>
                <a:tab pos="243204" algn="l"/>
              </a:tabLst>
            </a:pPr>
            <a:r>
              <a:rPr lang="en-US" sz="1400" spc="-45" dirty="0">
                <a:latin typeface="Palatino Linotype" panose="02040502050505030304" pitchFamily="18" charset="0"/>
                <a:cs typeface="Arial"/>
              </a:rPr>
              <a:t>You will receive </a:t>
            </a:r>
            <a:r>
              <a:rPr lang="en-US" sz="1400" dirty="0">
                <a:latin typeface="Palatino Linotype" panose="02040502050505030304" pitchFamily="18" charset="0"/>
                <a:cs typeface="Arial"/>
              </a:rPr>
              <a:t>a </a:t>
            </a:r>
            <a:r>
              <a:rPr lang="en-US" sz="1400" spc="-5" dirty="0">
                <a:latin typeface="Palatino Linotype" panose="02040502050505030304" pitchFamily="18" charset="0"/>
                <a:cs typeface="Arial"/>
              </a:rPr>
              <a:t>receipt for every </a:t>
            </a:r>
            <a:r>
              <a:rPr lang="en-US" sz="1400" dirty="0">
                <a:latin typeface="Palatino Linotype" panose="02040502050505030304" pitchFamily="18" charset="0"/>
                <a:cs typeface="Arial"/>
              </a:rPr>
              <a:t>cookie and </a:t>
            </a:r>
            <a:r>
              <a:rPr lang="en-US" sz="1400" spc="-5" dirty="0">
                <a:latin typeface="Palatino Linotype" panose="02040502050505030304" pitchFamily="18" charset="0"/>
                <a:cs typeface="Arial"/>
              </a:rPr>
              <a:t>money  transaction.  </a:t>
            </a:r>
            <a:endParaRPr lang="en-US" sz="1400" dirty="0">
              <a:latin typeface="Palatino Linotype" panose="02040502050505030304" pitchFamily="18" charset="0"/>
              <a:cs typeface="Arial"/>
            </a:endParaRPr>
          </a:p>
          <a:p>
            <a:pPr marL="241300" marR="183515" indent="-228600">
              <a:lnSpc>
                <a:spcPct val="99500"/>
              </a:lnSpc>
              <a:spcBef>
                <a:spcPts val="1190"/>
              </a:spcBef>
              <a:buChar char="•"/>
              <a:tabLst>
                <a:tab pos="242570" algn="l"/>
                <a:tab pos="243204" algn="l"/>
              </a:tabLst>
            </a:pPr>
            <a:r>
              <a:rPr lang="en-US" sz="1400" spc="-25" dirty="0">
                <a:latin typeface="Palatino Linotype" panose="02040502050505030304" pitchFamily="18" charset="0"/>
                <a:cs typeface="Arial"/>
              </a:rPr>
              <a:t>"Touch-base </a:t>
            </a:r>
            <a:r>
              <a:rPr lang="en-US" sz="1400" spc="-10" dirty="0">
                <a:latin typeface="Palatino Linotype" panose="02040502050505030304" pitchFamily="18" charset="0"/>
                <a:cs typeface="Arial"/>
              </a:rPr>
              <a:t>Tuesdays" </a:t>
            </a:r>
            <a:r>
              <a:rPr lang="en-US" sz="1400" dirty="0">
                <a:latin typeface="Palatino Linotype" panose="02040502050505030304" pitchFamily="18" charset="0"/>
                <a:cs typeface="Arial"/>
              </a:rPr>
              <a:t>– </a:t>
            </a:r>
            <a:r>
              <a:rPr lang="en-US" sz="1400" spc="-5" dirty="0">
                <a:latin typeface="Palatino Linotype" panose="02040502050505030304" pitchFamily="18" charset="0"/>
                <a:cs typeface="Arial"/>
              </a:rPr>
              <a:t>Communicate your inventory needs with the troop Cookie Team.</a:t>
            </a:r>
          </a:p>
          <a:p>
            <a:pPr marL="584192" marR="183515" lvl="1" indent="-228600">
              <a:lnSpc>
                <a:spcPct val="99500"/>
              </a:lnSpc>
              <a:spcBef>
                <a:spcPts val="1190"/>
              </a:spcBef>
              <a:buChar char="•"/>
              <a:tabLst>
                <a:tab pos="242570" algn="l"/>
                <a:tab pos="243204" algn="l"/>
              </a:tabLst>
            </a:pPr>
            <a:r>
              <a:rPr lang="en-US" sz="1400" spc="-5" dirty="0">
                <a:latin typeface="Palatino Linotype" panose="02040502050505030304" pitchFamily="18" charset="0"/>
                <a:cs typeface="Arial"/>
              </a:rPr>
              <a:t>Let your troop Cookie Team know if you have too many cookies or need more cookies</a:t>
            </a:r>
            <a:endParaRPr lang="en-US" sz="1400" dirty="0">
              <a:latin typeface="Palatino Linotype" panose="02040502050505030304" pitchFamily="18" charset="0"/>
              <a:cs typeface="Arial"/>
            </a:endParaRPr>
          </a:p>
          <a:p>
            <a:pPr marL="241300" marR="25400" indent="-228600">
              <a:lnSpc>
                <a:spcPts val="2100"/>
              </a:lnSpc>
              <a:spcBef>
                <a:spcPts val="1355"/>
              </a:spcBef>
              <a:buChar char="•"/>
              <a:tabLst>
                <a:tab pos="242570" algn="l"/>
                <a:tab pos="243204" algn="l"/>
              </a:tabLst>
            </a:pPr>
            <a:r>
              <a:rPr lang="en-US" sz="1400" dirty="0">
                <a:latin typeface="Palatino Linotype" panose="02040502050505030304" pitchFamily="18" charset="0"/>
                <a:cs typeface="Arial"/>
              </a:rPr>
              <a:t>Cookies should be </a:t>
            </a:r>
            <a:r>
              <a:rPr lang="en-US" sz="1400" spc="-5" dirty="0">
                <a:latin typeface="Palatino Linotype" panose="02040502050505030304" pitchFamily="18" charset="0"/>
                <a:cs typeface="Arial"/>
              </a:rPr>
              <a:t>stored indoors </a:t>
            </a:r>
            <a:r>
              <a:rPr lang="en-US" sz="1400" dirty="0">
                <a:latin typeface="Palatino Linotype" panose="02040502050505030304" pitchFamily="18" charset="0"/>
                <a:cs typeface="Arial"/>
              </a:rPr>
              <a:t>in a </a:t>
            </a:r>
            <a:r>
              <a:rPr lang="en-US" sz="1400" spc="-5" dirty="0">
                <a:latin typeface="Palatino Linotype" panose="02040502050505030304" pitchFamily="18" charset="0"/>
                <a:cs typeface="Arial"/>
              </a:rPr>
              <a:t>controlled environment </a:t>
            </a:r>
            <a:r>
              <a:rPr lang="en-US" sz="1400" dirty="0">
                <a:latin typeface="Palatino Linotype" panose="02040502050505030304" pitchFamily="18" charset="0"/>
                <a:cs typeface="Arial"/>
              </a:rPr>
              <a:t>away </a:t>
            </a:r>
            <a:r>
              <a:rPr lang="en-US" sz="1400" spc="-5" dirty="0">
                <a:latin typeface="Palatino Linotype" panose="02040502050505030304" pitchFamily="18" charset="0"/>
                <a:cs typeface="Arial"/>
              </a:rPr>
              <a:t>from pets </a:t>
            </a:r>
            <a:r>
              <a:rPr lang="en-US" sz="1400" dirty="0">
                <a:latin typeface="Palatino Linotype" panose="02040502050505030304" pitchFamily="18" charset="0"/>
                <a:cs typeface="Arial"/>
              </a:rPr>
              <a:t>and  </a:t>
            </a:r>
            <a:r>
              <a:rPr lang="en-US" sz="1400" spc="-5" dirty="0">
                <a:latin typeface="Palatino Linotype" panose="02040502050505030304" pitchFamily="18" charset="0"/>
                <a:cs typeface="Arial"/>
              </a:rPr>
              <a:t>pests. </a:t>
            </a:r>
            <a:endParaRPr lang="en-US" sz="1400" dirty="0">
              <a:latin typeface="Palatino Linotype" panose="02040502050505030304" pitchFamily="18" charset="0"/>
              <a:cs typeface="Arial"/>
            </a:endParaRPr>
          </a:p>
        </p:txBody>
      </p:sp>
      <p:sp>
        <p:nvSpPr>
          <p:cNvPr id="8" name="object 4">
            <a:extLst>
              <a:ext uri="{FF2B5EF4-FFF2-40B4-BE49-F238E27FC236}">
                <a16:creationId xmlns:a16="http://schemas.microsoft.com/office/drawing/2014/main" id="{57139ACB-5285-46A8-9C18-EFCBCAEBE648}"/>
              </a:ext>
            </a:extLst>
          </p:cNvPr>
          <p:cNvSpPr txBox="1">
            <a:spLocks/>
          </p:cNvSpPr>
          <p:nvPr/>
        </p:nvSpPr>
        <p:spPr>
          <a:xfrm>
            <a:off x="171449" y="188182"/>
            <a:ext cx="7543800" cy="587339"/>
          </a:xfrm>
          <a:prstGeom prst="rect">
            <a:avLst/>
          </a:prstGeom>
          <a:noFill/>
          <a:ln w="25399">
            <a:noFill/>
          </a:ln>
        </p:spPr>
        <p:txBody>
          <a:bodyPr vert="horz" wrap="square" lIns="0" tIns="33019" rIns="0" bIns="0" rtlCol="0">
            <a:sp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marL="78740">
              <a:lnSpc>
                <a:spcPct val="100000"/>
              </a:lnSpc>
              <a:spcBef>
                <a:spcPts val="259"/>
              </a:spcBef>
            </a:pPr>
            <a:r>
              <a:rPr lang="en-US" sz="3600" b="1" i="1" dirty="0">
                <a:solidFill>
                  <a:srgbClr val="000000"/>
                </a:solidFill>
                <a:latin typeface="Palatino Linotype" panose="02040502050505030304" pitchFamily="18" charset="0"/>
                <a:cs typeface="Arial"/>
              </a:rPr>
              <a:t>Handling </a:t>
            </a:r>
            <a:r>
              <a:rPr lang="en-US" sz="3600" b="1" i="1" spc="-5" dirty="0">
                <a:solidFill>
                  <a:srgbClr val="000000"/>
                </a:solidFill>
                <a:latin typeface="Palatino Linotype" panose="02040502050505030304" pitchFamily="18" charset="0"/>
                <a:cs typeface="Arial"/>
              </a:rPr>
              <a:t>Money </a:t>
            </a:r>
            <a:r>
              <a:rPr lang="en-US" sz="3600" b="1" i="1" dirty="0">
                <a:solidFill>
                  <a:srgbClr val="000000"/>
                </a:solidFill>
                <a:latin typeface="Palatino Linotype" panose="02040502050505030304" pitchFamily="18" charset="0"/>
                <a:cs typeface="Arial"/>
              </a:rPr>
              <a:t>and</a:t>
            </a:r>
            <a:r>
              <a:rPr lang="en-US" sz="3600" b="1" i="1" spc="-80" dirty="0">
                <a:solidFill>
                  <a:srgbClr val="000000"/>
                </a:solidFill>
                <a:latin typeface="Palatino Linotype" panose="02040502050505030304" pitchFamily="18" charset="0"/>
                <a:cs typeface="Arial"/>
              </a:rPr>
              <a:t> </a:t>
            </a:r>
            <a:r>
              <a:rPr lang="en-US" sz="3600" b="1" i="1" dirty="0">
                <a:solidFill>
                  <a:srgbClr val="000000"/>
                </a:solidFill>
                <a:latin typeface="Palatino Linotype" panose="02040502050505030304" pitchFamily="18" charset="0"/>
                <a:cs typeface="Arial"/>
              </a:rPr>
              <a:t>Cookies</a:t>
            </a:r>
            <a:endParaRPr lang="en-US" sz="3600" b="1" i="1" dirty="0">
              <a:latin typeface="Palatino Linotype" panose="02040502050505030304" pitchFamily="18" charset="0"/>
              <a:cs typeface="Arial"/>
            </a:endParaRPr>
          </a:p>
        </p:txBody>
      </p:sp>
    </p:spTree>
    <p:extLst>
      <p:ext uri="{BB962C8B-B14F-4D97-AF65-F5344CB8AC3E}">
        <p14:creationId xmlns:p14="http://schemas.microsoft.com/office/powerpoint/2010/main" val="2056817382"/>
      </p:ext>
    </p:extLst>
  </p:cSld>
  <p:clrMapOvr>
    <a:masterClrMapping/>
  </p:clrMapOvr>
  <p:transition advTm="81465">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7" name="Content Placeholder 5">
            <a:extLst>
              <a:ext uri="{FF2B5EF4-FFF2-40B4-BE49-F238E27FC236}">
                <a16:creationId xmlns:a16="http://schemas.microsoft.com/office/drawing/2014/main" id="{E7911F5F-2549-46AB-B70E-A532A707FC0D}"/>
              </a:ext>
            </a:extLst>
          </p:cNvPr>
          <p:cNvSpPr>
            <a:spLocks noGrp="1"/>
          </p:cNvSpPr>
          <p:nvPr>
            <p:ph type="body" sz="quarter" idx="14"/>
          </p:nvPr>
        </p:nvSpPr>
        <p:spPr>
          <a:xfrm>
            <a:off x="199181" y="801383"/>
            <a:ext cx="8801100" cy="4102802"/>
          </a:xfrm>
        </p:spPr>
        <p:txBody>
          <a:bodyPr>
            <a:normAutofit fontScale="92500" lnSpcReduction="20000"/>
          </a:bodyPr>
          <a:lstStyle/>
          <a:p>
            <a:pPr>
              <a:spcBef>
                <a:spcPts val="600"/>
              </a:spcBef>
              <a:defRPr/>
            </a:pPr>
            <a:r>
              <a:rPr lang="en-US" sz="1700" b="1" dirty="0">
                <a:latin typeface="Palatino Linotype" panose="02040502050505030304" pitchFamily="18" charset="0"/>
                <a:cs typeface="Arial" panose="020B0604020202020204" pitchFamily="34" charset="0"/>
              </a:rPr>
              <a:t>Philanthropy: </a:t>
            </a:r>
            <a:r>
              <a:rPr lang="en-US" sz="1700" dirty="0">
                <a:effectLst/>
                <a:latin typeface="Palatino Linotype" panose="02040502050505030304" pitchFamily="18" charset="0"/>
                <a:ea typeface="Calibri" panose="020F0502020204030204" pitchFamily="34" charset="0"/>
              </a:rPr>
              <a:t>Girl Scouts can donate the value of their reward to the animal care and conservation initiatives at San Diego Zoo</a:t>
            </a:r>
            <a:r>
              <a:rPr lang="en-US" sz="1700" dirty="0">
                <a:latin typeface="Palatino Linotype" panose="02040502050505030304" pitchFamily="18" charset="0"/>
                <a:cs typeface="Arial" panose="020B0604020202020204" pitchFamily="34" charset="0"/>
              </a:rPr>
              <a:t>(specific levels only).</a:t>
            </a:r>
          </a:p>
          <a:p>
            <a:pPr>
              <a:spcBef>
                <a:spcPts val="600"/>
              </a:spcBef>
              <a:defRPr/>
            </a:pPr>
            <a:endParaRPr lang="en-US" sz="1700" b="1" dirty="0">
              <a:latin typeface="Palatino Linotype" panose="02040502050505030304" pitchFamily="18" charset="0"/>
              <a:cs typeface="Arial" panose="020B0604020202020204" pitchFamily="34" charset="0"/>
            </a:endParaRPr>
          </a:p>
          <a:p>
            <a:pPr>
              <a:spcBef>
                <a:spcPts val="600"/>
              </a:spcBef>
              <a:defRPr/>
            </a:pPr>
            <a:r>
              <a:rPr lang="en-US" sz="1700" b="1" dirty="0">
                <a:latin typeface="Palatino Linotype" panose="02040502050505030304" pitchFamily="18" charset="0"/>
                <a:cs typeface="Arial" panose="020B0604020202020204" pitchFamily="34" charset="0"/>
              </a:rPr>
              <a:t>Events: </a:t>
            </a:r>
            <a:r>
              <a:rPr lang="en-US" sz="1700" dirty="0">
                <a:latin typeface="Palatino Linotype" panose="02040502050505030304" pitchFamily="18" charset="0"/>
                <a:cs typeface="Arial" panose="020B0604020202020204" pitchFamily="34" charset="0"/>
              </a:rPr>
              <a:t>At 550+, 1250+, 1500+, 2000+, 3000+</a:t>
            </a:r>
          </a:p>
          <a:p>
            <a:pPr marL="460375" lvl="1" indent="-169863">
              <a:spcBef>
                <a:spcPts val="600"/>
              </a:spcBef>
              <a:defRPr/>
            </a:pPr>
            <a:r>
              <a:rPr lang="en-US" sz="1700" dirty="0">
                <a:latin typeface="Palatino Linotype" panose="02040502050505030304" pitchFamily="18" charset="0"/>
                <a:cs typeface="Arial" panose="020B0604020202020204" pitchFamily="34" charset="0"/>
              </a:rPr>
              <a:t>These levels also have reward items, which will be offered if the event cannot take place.</a:t>
            </a:r>
          </a:p>
          <a:p>
            <a:pPr marL="0" indent="0">
              <a:spcBef>
                <a:spcPts val="600"/>
              </a:spcBef>
              <a:buNone/>
            </a:pPr>
            <a:endParaRPr lang="en-US" sz="1700" b="1" dirty="0">
              <a:latin typeface="Palatino Linotype" panose="02040502050505030304" pitchFamily="18" charset="0"/>
              <a:cs typeface="Arial" panose="020B0604020202020204" pitchFamily="34" charset="0"/>
            </a:endParaRPr>
          </a:p>
          <a:p>
            <a:pPr marL="0" indent="0">
              <a:spcBef>
                <a:spcPts val="600"/>
              </a:spcBef>
              <a:buNone/>
            </a:pPr>
            <a:r>
              <a:rPr lang="en-US" sz="1700" b="1" dirty="0">
                <a:latin typeface="Palatino Linotype" panose="02040502050505030304" pitchFamily="18" charset="0"/>
                <a:cs typeface="Arial" panose="020B0604020202020204" pitchFamily="34" charset="0"/>
              </a:rPr>
              <a:t>Program Credit: </a:t>
            </a:r>
            <a:r>
              <a:rPr lang="en-US" sz="1700" dirty="0">
                <a:latin typeface="Palatino Linotype" panose="02040502050505030304" pitchFamily="18" charset="0"/>
                <a:cs typeface="Arial" panose="020B0604020202020204" pitchFamily="34" charset="0"/>
              </a:rPr>
              <a:t>550+, 1250+, 1500+, and 2000+</a:t>
            </a:r>
          </a:p>
          <a:p>
            <a:pPr marL="461963" lvl="7">
              <a:spcBef>
                <a:spcPts val="600"/>
              </a:spcBef>
            </a:pPr>
            <a:r>
              <a:rPr lang="en-US" sz="1600" dirty="0">
                <a:latin typeface="Palatino Linotype" panose="02040502050505030304" pitchFamily="18" charset="0"/>
                <a:cs typeface="Arial" panose="020B0604020202020204" pitchFamily="34" charset="0"/>
              </a:rPr>
              <a:t>A GSGLA Gift Card will be issued</a:t>
            </a:r>
          </a:p>
          <a:p>
            <a:pPr marL="461963" lvl="7">
              <a:spcBef>
                <a:spcPts val="600"/>
              </a:spcBef>
            </a:pPr>
            <a:r>
              <a:rPr lang="en-US" sz="1600" dirty="0">
                <a:latin typeface="Palatino Linotype" panose="02040502050505030304" pitchFamily="18" charset="0"/>
                <a:cs typeface="Arial" panose="020B0604020202020204" pitchFamily="34" charset="0"/>
              </a:rPr>
              <a:t>Can only be used internally (GSGLA) for:</a:t>
            </a:r>
          </a:p>
          <a:p>
            <a:pPr marL="684213" lvl="8">
              <a:spcBef>
                <a:spcPts val="600"/>
              </a:spcBef>
            </a:pPr>
            <a:r>
              <a:rPr lang="en-US" sz="1400" dirty="0">
                <a:latin typeface="Palatino Linotype" panose="02040502050505030304" pitchFamily="18" charset="0"/>
                <a:cs typeface="Arial" panose="020B0604020202020204" pitchFamily="34" charset="0"/>
              </a:rPr>
              <a:t>Retail </a:t>
            </a:r>
            <a:r>
              <a:rPr lang="en-US" sz="1400" b="1" dirty="0">
                <a:latin typeface="Palatino Linotype" panose="02040502050505030304" pitchFamily="18" charset="0"/>
                <a:cs typeface="Arial" panose="020B0604020202020204" pitchFamily="34" charset="0"/>
              </a:rPr>
              <a:t>In-</a:t>
            </a:r>
            <a:r>
              <a:rPr lang="en-US" sz="1400" dirty="0">
                <a:latin typeface="Palatino Linotype" panose="02040502050505030304" pitchFamily="18" charset="0"/>
                <a:cs typeface="Arial" panose="020B0604020202020204" pitchFamily="34" charset="0"/>
              </a:rPr>
              <a:t>Store Purchases (not online)</a:t>
            </a:r>
          </a:p>
          <a:p>
            <a:pPr marL="684213" lvl="8">
              <a:spcBef>
                <a:spcPts val="600"/>
              </a:spcBef>
            </a:pPr>
            <a:r>
              <a:rPr lang="en-US" sz="1400" dirty="0">
                <a:latin typeface="Palatino Linotype" panose="02040502050505030304" pitchFamily="18" charset="0"/>
                <a:cs typeface="Arial" panose="020B0604020202020204" pitchFamily="34" charset="0"/>
              </a:rPr>
              <a:t>Girl Annual Membership</a:t>
            </a:r>
          </a:p>
          <a:p>
            <a:pPr marL="684213" lvl="8">
              <a:spcBef>
                <a:spcPts val="600"/>
              </a:spcBef>
            </a:pPr>
            <a:r>
              <a:rPr lang="en-US" sz="1400" dirty="0">
                <a:latin typeface="Palatino Linotype" panose="02040502050505030304" pitchFamily="18" charset="0"/>
                <a:cs typeface="Arial" panose="020B0604020202020204" pitchFamily="34" charset="0"/>
              </a:rPr>
              <a:t>GSGLA events</a:t>
            </a:r>
          </a:p>
          <a:p>
            <a:pPr marL="684213" lvl="8">
              <a:spcBef>
                <a:spcPts val="600"/>
              </a:spcBef>
            </a:pPr>
            <a:r>
              <a:rPr lang="en-US" sz="1400" dirty="0">
                <a:latin typeface="Palatino Linotype" panose="02040502050505030304" pitchFamily="18" charset="0"/>
                <a:cs typeface="Arial" panose="020B0604020202020204" pitchFamily="34" charset="0"/>
              </a:rPr>
              <a:t>GSGLA specialty and resident camps</a:t>
            </a:r>
          </a:p>
          <a:p>
            <a:pPr marL="684213" lvl="8">
              <a:spcBef>
                <a:spcPts val="600"/>
              </a:spcBef>
            </a:pPr>
            <a:r>
              <a:rPr lang="en-US" sz="1400" dirty="0">
                <a:latin typeface="Palatino Linotype" panose="02040502050505030304" pitchFamily="18" charset="0"/>
                <a:cs typeface="Arial" panose="020B0604020202020204" pitchFamily="34" charset="0"/>
              </a:rPr>
              <a:t>Destinations</a:t>
            </a:r>
          </a:p>
          <a:p>
            <a:pPr indent="1588">
              <a:spcBef>
                <a:spcPts val="0"/>
              </a:spcBef>
              <a:defRPr/>
            </a:pPr>
            <a:endParaRPr lang="en-US" sz="1700" b="1" dirty="0">
              <a:latin typeface="Palatino Linotype" panose="02040502050505030304" pitchFamily="18" charset="0"/>
              <a:cs typeface="Arial" panose="020B0604020202020204" pitchFamily="34" charset="0"/>
            </a:endParaRPr>
          </a:p>
          <a:p>
            <a:pPr indent="1588">
              <a:spcBef>
                <a:spcPts val="0"/>
              </a:spcBef>
              <a:defRPr/>
            </a:pPr>
            <a:r>
              <a:rPr lang="en-US" sz="1700" b="1" dirty="0">
                <a:latin typeface="Palatino Linotype" panose="02040502050505030304" pitchFamily="18" charset="0"/>
                <a:cs typeface="Arial" panose="020B0604020202020204" pitchFamily="34" charset="0"/>
              </a:rPr>
              <a:t>Troop money: </a:t>
            </a:r>
            <a:r>
              <a:rPr lang="en-US" sz="1700" dirty="0">
                <a:latin typeface="Palatino Linotype" panose="02040502050505030304" pitchFamily="18" charset="0"/>
              </a:rPr>
              <a:t>Girl Scouts can choose to convert program credit into money for the troop to be used to support all Girl Scouts in the troop</a:t>
            </a:r>
            <a:r>
              <a:rPr lang="en-US" sz="1800" dirty="0">
                <a:latin typeface="Palatino Linotype" panose="02040502050505030304" pitchFamily="18" charset="0"/>
                <a:cs typeface="Arial" panose="020B0604020202020204" pitchFamily="34" charset="0"/>
              </a:rPr>
              <a:t>.</a:t>
            </a:r>
          </a:p>
          <a:p>
            <a:pPr marL="457200" indent="-228600">
              <a:spcBef>
                <a:spcPts val="0"/>
              </a:spcBef>
              <a:defRPr/>
            </a:pPr>
            <a:endParaRPr lang="en-US" sz="1800" i="1" dirty="0">
              <a:latin typeface="Palatino Linotype" panose="02040502050505030304" pitchFamily="18" charset="0"/>
              <a:cs typeface="Arial" panose="020B0604020202020204" pitchFamily="34" charset="0"/>
            </a:endParaRPr>
          </a:p>
          <a:p>
            <a:pPr marL="457200" indent="-228600">
              <a:spcBef>
                <a:spcPts val="0"/>
              </a:spcBef>
              <a:defRPr/>
            </a:pPr>
            <a:endParaRPr lang="en-US" sz="1800" i="1" dirty="0">
              <a:latin typeface="Palatino Linotype" panose="02040502050505030304" pitchFamily="18" charset="0"/>
              <a:cs typeface="Arial" panose="020B0604020202020204" pitchFamily="34" charset="0"/>
            </a:endParaRPr>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86A37A21-F05A-C5B2-4AFC-2C4565412380}"/>
              </a:ext>
            </a:extLst>
          </p:cNvPr>
          <p:cNvSpPr txBox="1"/>
          <p:nvPr/>
        </p:nvSpPr>
        <p:spPr>
          <a:xfrm>
            <a:off x="199181" y="224474"/>
            <a:ext cx="5818908" cy="646331"/>
          </a:xfrm>
          <a:prstGeom prst="rect">
            <a:avLst/>
          </a:prstGeom>
          <a:noFill/>
        </p:spPr>
        <p:txBody>
          <a:bodyPr wrap="square">
            <a:spAutoFit/>
          </a:bodyPr>
          <a:lstStyle/>
          <a:p>
            <a:r>
              <a:rPr lang="en-US" sz="3600" b="1" i="1" dirty="0">
                <a:solidFill>
                  <a:srgbClr val="000000"/>
                </a:solidFill>
                <a:latin typeface="Palatino Linotype" panose="02040502050505030304" pitchFamily="18" charset="0"/>
                <a:ea typeface="+mj-ea"/>
                <a:cs typeface="Arial"/>
              </a:rPr>
              <a:t>Reward Options</a:t>
            </a:r>
          </a:p>
        </p:txBody>
      </p:sp>
    </p:spTree>
    <p:extLst>
      <p:ext uri="{BB962C8B-B14F-4D97-AF65-F5344CB8AC3E}">
        <p14:creationId xmlns:p14="http://schemas.microsoft.com/office/powerpoint/2010/main" val="119849623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2871C-222D-FAB3-8657-2A558E49EDE8}"/>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5" name="Footer Placeholder 4">
            <a:extLst>
              <a:ext uri="{FF2B5EF4-FFF2-40B4-BE49-F238E27FC236}">
                <a16:creationId xmlns:a16="http://schemas.microsoft.com/office/drawing/2014/main" id="{E3A18896-CD95-F41D-FE59-3ECAB0B3B16B}"/>
              </a:ext>
            </a:extLst>
          </p:cNvPr>
          <p:cNvSpPr>
            <a:spLocks noGrp="1"/>
          </p:cNvSpPr>
          <p:nvPr>
            <p:ph type="ftr" sz="quarter" idx="19"/>
          </p:nvPr>
        </p:nvSpPr>
        <p:spPr/>
        <p:txBody>
          <a:bodyPr/>
          <a:lstStyle/>
          <a:p>
            <a:r>
              <a:rPr lang="en-US"/>
              <a:t>©2021 Girl Scouts of the USA. All Rights Reserved.  Not for public distribution.</a:t>
            </a:r>
          </a:p>
        </p:txBody>
      </p:sp>
      <p:pic>
        <p:nvPicPr>
          <p:cNvPr id="3" name="Picture 2">
            <a:extLst>
              <a:ext uri="{FF2B5EF4-FFF2-40B4-BE49-F238E27FC236}">
                <a16:creationId xmlns:a16="http://schemas.microsoft.com/office/drawing/2014/main" id="{2841B97C-00A3-6F79-F171-5CD52A023452}"/>
              </a:ext>
            </a:extLst>
          </p:cNvPr>
          <p:cNvPicPr>
            <a:picLocks noChangeAspect="1"/>
          </p:cNvPicPr>
          <p:nvPr/>
        </p:nvPicPr>
        <p:blipFill>
          <a:blip r:embed="rId3"/>
          <a:stretch>
            <a:fillRect/>
          </a:stretch>
        </p:blipFill>
        <p:spPr>
          <a:xfrm>
            <a:off x="10096" y="314607"/>
            <a:ext cx="9123809" cy="4514286"/>
          </a:xfrm>
          <a:prstGeom prst="rect">
            <a:avLst/>
          </a:prstGeom>
        </p:spPr>
      </p:pic>
    </p:spTree>
    <p:extLst>
      <p:ext uri="{BB962C8B-B14F-4D97-AF65-F5344CB8AC3E}">
        <p14:creationId xmlns:p14="http://schemas.microsoft.com/office/powerpoint/2010/main" val="30742493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2871C-222D-FAB3-8657-2A558E49EDE8}"/>
              </a:ext>
            </a:extLst>
          </p:cNvPr>
          <p:cNvSpPr>
            <a:spLocks noGrp="1"/>
          </p:cNvSpPr>
          <p:nvPr>
            <p:ph type="sldNum" sz="quarter" idx="12"/>
          </p:nvPr>
        </p:nvSpPr>
        <p:spPr/>
        <p:txBody>
          <a:bodyPr/>
          <a:lstStyle/>
          <a:p>
            <a:fld id="{7691CCDB-B024-8747-B233-CAD1CBC7A901}" type="slidenum">
              <a:rPr lang="en-US" smtClean="0"/>
              <a:pPr/>
              <a:t>17</a:t>
            </a:fld>
            <a:endParaRPr lang="en-US"/>
          </a:p>
        </p:txBody>
      </p:sp>
      <p:sp>
        <p:nvSpPr>
          <p:cNvPr id="5" name="Footer Placeholder 4">
            <a:extLst>
              <a:ext uri="{FF2B5EF4-FFF2-40B4-BE49-F238E27FC236}">
                <a16:creationId xmlns:a16="http://schemas.microsoft.com/office/drawing/2014/main" id="{E3A18896-CD95-F41D-FE59-3ECAB0B3B16B}"/>
              </a:ext>
            </a:extLst>
          </p:cNvPr>
          <p:cNvSpPr>
            <a:spLocks noGrp="1"/>
          </p:cNvSpPr>
          <p:nvPr>
            <p:ph type="ftr" sz="quarter" idx="19"/>
          </p:nvPr>
        </p:nvSpPr>
        <p:spPr/>
        <p:txBody>
          <a:bodyPr/>
          <a:lstStyle/>
          <a:p>
            <a:r>
              <a:rPr lang="en-US"/>
              <a:t>©2021 Girl Scouts of the USA. All Rights Reserved.  Not for public distribution.</a:t>
            </a:r>
          </a:p>
        </p:txBody>
      </p:sp>
      <p:pic>
        <p:nvPicPr>
          <p:cNvPr id="3" name="Picture 2">
            <a:extLst>
              <a:ext uri="{FF2B5EF4-FFF2-40B4-BE49-F238E27FC236}">
                <a16:creationId xmlns:a16="http://schemas.microsoft.com/office/drawing/2014/main" id="{E5FF0F52-E647-DB4E-6161-7EB214E0B976}"/>
              </a:ext>
            </a:extLst>
          </p:cNvPr>
          <p:cNvPicPr>
            <a:picLocks noChangeAspect="1"/>
          </p:cNvPicPr>
          <p:nvPr/>
        </p:nvPicPr>
        <p:blipFill>
          <a:blip r:embed="rId3"/>
          <a:stretch>
            <a:fillRect/>
          </a:stretch>
        </p:blipFill>
        <p:spPr>
          <a:xfrm>
            <a:off x="-1" y="357561"/>
            <a:ext cx="9166841" cy="4428379"/>
          </a:xfrm>
          <a:prstGeom prst="rect">
            <a:avLst/>
          </a:prstGeom>
        </p:spPr>
      </p:pic>
    </p:spTree>
    <p:extLst>
      <p:ext uri="{BB962C8B-B14F-4D97-AF65-F5344CB8AC3E}">
        <p14:creationId xmlns:p14="http://schemas.microsoft.com/office/powerpoint/2010/main" val="27289012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7" name="Text Placeholder 6">
            <a:extLst>
              <a:ext uri="{FF2B5EF4-FFF2-40B4-BE49-F238E27FC236}">
                <a16:creationId xmlns:a16="http://schemas.microsoft.com/office/drawing/2014/main" id="{D51E25AF-A686-45E8-9774-D575057BBFDE}"/>
              </a:ext>
            </a:extLst>
          </p:cNvPr>
          <p:cNvSpPr>
            <a:spLocks noGrp="1"/>
          </p:cNvSpPr>
          <p:nvPr>
            <p:ph type="body" sz="quarter" idx="14"/>
          </p:nvPr>
        </p:nvSpPr>
        <p:spPr>
          <a:xfrm>
            <a:off x="180131" y="867004"/>
            <a:ext cx="8801100" cy="263764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en-US" sz="1600" dirty="0">
                <a:latin typeface="Palatino Linotype" panose="02040502050505030304" pitchFamily="18" charset="0"/>
              </a:rPr>
              <a:t>The cookie rewards will arrive mid-to-late summer.</a:t>
            </a:r>
          </a:p>
          <a:p>
            <a:pPr marL="800087" lvl="1" indent="-285750">
              <a:spcBef>
                <a:spcPts val="0"/>
              </a:spcBef>
              <a:defRPr/>
            </a:pPr>
            <a:r>
              <a:rPr lang="en-US" sz="1600" dirty="0">
                <a:latin typeface="Palatino Linotype" panose="02040502050505030304" pitchFamily="18" charset="0"/>
              </a:rPr>
              <a:t>Rewards ordered after the program ends.</a:t>
            </a:r>
          </a:p>
          <a:p>
            <a:pPr marL="800087" lvl="1" indent="-285750">
              <a:spcBef>
                <a:spcPts val="0"/>
              </a:spcBef>
              <a:defRPr/>
            </a:pPr>
            <a:r>
              <a:rPr lang="en-US" sz="1600" dirty="0">
                <a:latin typeface="Palatino Linotype" panose="02040502050505030304" pitchFamily="18" charset="0"/>
              </a:rPr>
              <a:t>Supply chain and manufacturing timelines.</a:t>
            </a:r>
          </a:p>
          <a:p>
            <a:pPr marL="747713" lvl="1" indent="-233363">
              <a:spcBef>
                <a:spcPts val="0"/>
              </a:spcBef>
              <a:spcAft>
                <a:spcPts val="600"/>
              </a:spcAft>
              <a:defRPr/>
            </a:pPr>
            <a:r>
              <a:rPr lang="en-US" sz="1600" dirty="0">
                <a:latin typeface="Palatino Linotype" panose="02040502050505030304" pitchFamily="18" charset="0"/>
              </a:rPr>
              <a:t>SUCPC will distribute rewards to troops.</a:t>
            </a:r>
          </a:p>
          <a:p>
            <a:pPr marL="233363" indent="-233363" eaLnBrk="1" fontAlgn="auto" hangingPunct="1">
              <a:spcBef>
                <a:spcPts val="0"/>
              </a:spcBef>
              <a:spcAft>
                <a:spcPts val="600"/>
              </a:spcAft>
              <a:buFont typeface="Arial" pitchFamily="34" charset="0"/>
              <a:buChar char="•"/>
              <a:defRPr/>
            </a:pPr>
            <a:endParaRPr lang="en-US" sz="1600" dirty="0">
              <a:latin typeface="Palatino Linotype" panose="02040502050505030304" pitchFamily="18" charset="0"/>
            </a:endParaRPr>
          </a:p>
          <a:p>
            <a:pPr marL="233363" indent="-233363" eaLnBrk="1" fontAlgn="auto" hangingPunct="1">
              <a:spcBef>
                <a:spcPts val="0"/>
              </a:spcBef>
              <a:spcAft>
                <a:spcPts val="600"/>
              </a:spcAft>
              <a:buFont typeface="Arial" pitchFamily="34" charset="0"/>
              <a:buChar char="•"/>
              <a:defRPr/>
            </a:pPr>
            <a:r>
              <a:rPr lang="en-US" sz="1600" dirty="0">
                <a:latin typeface="Palatino Linotype" panose="02040502050505030304" pitchFamily="18" charset="0"/>
              </a:rPr>
              <a:t>Targeted by end of April:</a:t>
            </a:r>
          </a:p>
          <a:p>
            <a:pPr marL="747700" lvl="1" indent="-233363">
              <a:spcBef>
                <a:spcPts val="0"/>
              </a:spcBef>
              <a:spcAft>
                <a:spcPts val="600"/>
              </a:spcAft>
              <a:defRPr/>
            </a:pPr>
            <a:r>
              <a:rPr lang="en-US" sz="1600" dirty="0">
                <a:latin typeface="Palatino Linotype" panose="02040502050505030304" pitchFamily="18" charset="0"/>
              </a:rPr>
              <a:t>Program credits will be provided separately.</a:t>
            </a:r>
          </a:p>
          <a:p>
            <a:pPr marL="747700" lvl="1" indent="-233363">
              <a:spcBef>
                <a:spcPts val="0"/>
              </a:spcBef>
              <a:spcAft>
                <a:spcPts val="600"/>
              </a:spcAft>
              <a:defRPr/>
            </a:pPr>
            <a:r>
              <a:rPr lang="en-US" sz="1600" dirty="0">
                <a:latin typeface="Palatino Linotype" panose="02040502050505030304" pitchFamily="18" charset="0"/>
              </a:rPr>
              <a:t>All other monetary rewards will be directly deposited to troop/service unit bank accounts.</a:t>
            </a:r>
          </a:p>
          <a:p>
            <a:pPr marL="233363" indent="-233363" eaLnBrk="1" fontAlgn="auto" hangingPunct="1">
              <a:spcBef>
                <a:spcPts val="0"/>
              </a:spcBef>
              <a:spcAft>
                <a:spcPts val="1200"/>
              </a:spcAft>
              <a:buFont typeface="Arial" pitchFamily="34" charset="0"/>
              <a:buChar char="•"/>
              <a:defRPr/>
            </a:pPr>
            <a:endParaRPr lang="en-US" sz="1200" dirty="0">
              <a:cs typeface="Arial" pitchFamily="34" charset="0"/>
            </a:endParaRPr>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p:txBody>
          <a:bodyPr>
            <a:noAutofit/>
          </a:bodyPr>
          <a:lstStyle/>
          <a:p>
            <a:r>
              <a:rPr lang="en-US" sz="3600" b="1" i="1" dirty="0">
                <a:solidFill>
                  <a:srgbClr val="000000"/>
                </a:solidFill>
                <a:latin typeface="Palatino Linotype" panose="02040502050505030304" pitchFamily="18" charset="0"/>
                <a:cs typeface="Arial"/>
              </a:rPr>
              <a:t>Rewards Order Delivery</a:t>
            </a:r>
          </a:p>
        </p:txBody>
      </p:sp>
    </p:spTree>
    <p:extLst>
      <p:ext uri="{BB962C8B-B14F-4D97-AF65-F5344CB8AC3E}">
        <p14:creationId xmlns:p14="http://schemas.microsoft.com/office/powerpoint/2010/main" val="143364291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19</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A24F56A0-06C5-4BE5-9F21-2370ED2A13DA}"/>
              </a:ext>
            </a:extLst>
          </p:cNvPr>
          <p:cNvSpPr txBox="1"/>
          <p:nvPr/>
        </p:nvSpPr>
        <p:spPr>
          <a:xfrm>
            <a:off x="179388" y="171309"/>
            <a:ext cx="7848600" cy="6340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3520" b="1" i="1">
                <a:latin typeface="Palatino Linotype" panose="02040502050505030304" pitchFamily="18" charset="0"/>
                <a:cs typeface="Arial" panose="020B0604020202020204" pitchFamily="34" charset="0"/>
              </a:rPr>
              <a:t>Resources</a:t>
            </a:r>
          </a:p>
        </p:txBody>
      </p:sp>
      <p:sp>
        <p:nvSpPr>
          <p:cNvPr id="8" name="TextBox 7">
            <a:extLst>
              <a:ext uri="{FF2B5EF4-FFF2-40B4-BE49-F238E27FC236}">
                <a16:creationId xmlns:a16="http://schemas.microsoft.com/office/drawing/2014/main" id="{357EAE33-9148-42F1-AAF7-604ACF388F75}"/>
              </a:ext>
            </a:extLst>
          </p:cNvPr>
          <p:cNvSpPr txBox="1"/>
          <p:nvPr/>
        </p:nvSpPr>
        <p:spPr>
          <a:xfrm>
            <a:off x="370502" y="997374"/>
            <a:ext cx="5818908" cy="1908215"/>
          </a:xfrm>
          <a:prstGeom prst="rect">
            <a:avLst/>
          </a:prstGeom>
          <a:noFill/>
          <a:ln>
            <a:noFill/>
          </a:ln>
        </p:spPr>
        <p:txBody>
          <a:bodyPr wrap="square">
            <a:spAutoFit/>
          </a:bodyPr>
          <a:lstStyle/>
          <a:p>
            <a:pPr marL="266700" indent="-254000">
              <a:lnSpc>
                <a:spcPct val="100000"/>
              </a:lnSpc>
              <a:spcBef>
                <a:spcPts val="595"/>
              </a:spcBef>
              <a:buChar char="•"/>
              <a:tabLst>
                <a:tab pos="241300" algn="l"/>
              </a:tabLst>
            </a:pPr>
            <a:r>
              <a:rPr lang="en-US" sz="1400" i="1" spc="-5" dirty="0">
                <a:latin typeface="Palatino Linotype" panose="02040502050505030304" pitchFamily="18" charset="0"/>
                <a:cs typeface="Arial"/>
              </a:rPr>
              <a:t>Cookie Family Guide</a:t>
            </a:r>
          </a:p>
          <a:p>
            <a:pPr marL="266700" indent="-254000">
              <a:lnSpc>
                <a:spcPct val="100000"/>
              </a:lnSpc>
              <a:spcBef>
                <a:spcPts val="595"/>
              </a:spcBef>
              <a:buChar char="•"/>
              <a:tabLst>
                <a:tab pos="241300" algn="l"/>
              </a:tabLst>
            </a:pPr>
            <a:r>
              <a:rPr lang="en-US" sz="1400" i="1" spc="-5" dirty="0">
                <a:latin typeface="Palatino Linotype" panose="02040502050505030304" pitchFamily="18" charset="0"/>
                <a:cs typeface="Arial"/>
              </a:rPr>
              <a:t>Quick Start Guide</a:t>
            </a:r>
          </a:p>
          <a:p>
            <a:pPr marL="266700" indent="-254000">
              <a:lnSpc>
                <a:spcPct val="100000"/>
              </a:lnSpc>
              <a:spcBef>
                <a:spcPts val="595"/>
              </a:spcBef>
              <a:buChar char="•"/>
              <a:tabLst>
                <a:tab pos="241300" algn="l"/>
              </a:tabLst>
            </a:pPr>
            <a:r>
              <a:rPr lang="en-US" sz="1400" spc="-5" dirty="0" err="1">
                <a:latin typeface="Palatino Linotype" panose="02040502050505030304" pitchFamily="18" charset="0"/>
                <a:cs typeface="Arial"/>
              </a:rPr>
              <a:t>Cookiegrams</a:t>
            </a:r>
            <a:endParaRPr lang="en-US" sz="1400" spc="-5" dirty="0">
              <a:latin typeface="Palatino Linotype" panose="02040502050505030304" pitchFamily="18" charset="0"/>
              <a:cs typeface="Arial"/>
            </a:endParaRPr>
          </a:p>
          <a:p>
            <a:pPr marL="266700" indent="-254000">
              <a:spcBef>
                <a:spcPts val="595"/>
              </a:spcBef>
              <a:buFontTx/>
              <a:buChar char="•"/>
              <a:tabLst>
                <a:tab pos="241300" algn="l"/>
              </a:tabLst>
            </a:pPr>
            <a:r>
              <a:rPr lang="en-US" sz="1400" spc="-5" dirty="0">
                <a:latin typeface="Palatino Linotype" panose="02040502050505030304" pitchFamily="18" charset="0"/>
                <a:cs typeface="Arial"/>
              </a:rPr>
              <a:t>Emails from your troop cookie </a:t>
            </a:r>
            <a:br>
              <a:rPr lang="en-US" sz="1400" spc="-5" dirty="0">
                <a:latin typeface="Palatino Linotype" panose="02040502050505030304" pitchFamily="18" charset="0"/>
                <a:cs typeface="Arial"/>
              </a:rPr>
            </a:br>
            <a:r>
              <a:rPr lang="en-US" sz="1400" spc="-5" dirty="0">
                <a:latin typeface="Palatino Linotype" panose="02040502050505030304" pitchFamily="18" charset="0"/>
                <a:cs typeface="Arial"/>
              </a:rPr>
              <a:t>chair</a:t>
            </a:r>
            <a:endParaRPr lang="en-US" sz="1400" dirty="0">
              <a:latin typeface="Palatino Linotype" panose="02040502050505030304" pitchFamily="18" charset="0"/>
              <a:cs typeface="Arial"/>
            </a:endParaRPr>
          </a:p>
          <a:p>
            <a:pPr marL="266700" indent="-254000">
              <a:lnSpc>
                <a:spcPct val="100000"/>
              </a:lnSpc>
              <a:spcBef>
                <a:spcPts val="595"/>
              </a:spcBef>
              <a:buChar char="•"/>
              <a:tabLst>
                <a:tab pos="241300" algn="l"/>
              </a:tabLst>
            </a:pPr>
            <a:r>
              <a:rPr lang="en-US" sz="1400" spc="-5" dirty="0">
                <a:latin typeface="Palatino Linotype" panose="02040502050505030304" pitchFamily="18" charset="0"/>
                <a:cs typeface="Arial"/>
              </a:rPr>
              <a:t>Cookies+ website </a:t>
            </a:r>
            <a:br>
              <a:rPr lang="en-US" sz="1400" spc="-5" dirty="0">
                <a:latin typeface="Palatino Linotype" panose="02040502050505030304" pitchFamily="18" charset="0"/>
                <a:cs typeface="Arial"/>
              </a:rPr>
            </a:br>
            <a:r>
              <a:rPr lang="en-US" sz="1400" spc="-5" dirty="0">
                <a:latin typeface="Palatino Linotype" panose="02040502050505030304" pitchFamily="18" charset="0"/>
                <a:cs typeface="Arial"/>
              </a:rPr>
              <a:t>(</a:t>
            </a:r>
            <a:r>
              <a:rPr lang="en-US" sz="1400" spc="-5" dirty="0">
                <a:latin typeface="Palatino Linotype" panose="02040502050505030304" pitchFamily="18" charset="0"/>
                <a:cs typeface="Arial"/>
                <a:hlinkClick r:id="rId3"/>
              </a:rPr>
              <a:t>www.girlscoutsla.org/cookies</a:t>
            </a:r>
            <a:r>
              <a:rPr lang="en-US" sz="1400" spc="-5" dirty="0">
                <a:latin typeface="Palatino Linotype" panose="02040502050505030304" pitchFamily="18" charset="0"/>
                <a:cs typeface="Arial"/>
              </a:rPr>
              <a:t>) </a:t>
            </a:r>
          </a:p>
        </p:txBody>
      </p:sp>
      <p:pic>
        <p:nvPicPr>
          <p:cNvPr id="4" name="Picture 3">
            <a:extLst>
              <a:ext uri="{FF2B5EF4-FFF2-40B4-BE49-F238E27FC236}">
                <a16:creationId xmlns:a16="http://schemas.microsoft.com/office/drawing/2014/main" id="{EAB96656-E035-38B8-817E-41B6520B882D}"/>
              </a:ext>
            </a:extLst>
          </p:cNvPr>
          <p:cNvPicPr>
            <a:picLocks noChangeAspect="1"/>
          </p:cNvPicPr>
          <p:nvPr/>
        </p:nvPicPr>
        <p:blipFill>
          <a:blip r:embed="rId4"/>
          <a:stretch>
            <a:fillRect/>
          </a:stretch>
        </p:blipFill>
        <p:spPr>
          <a:xfrm>
            <a:off x="3352761" y="233437"/>
            <a:ext cx="5673297" cy="3641265"/>
          </a:xfrm>
          <a:prstGeom prst="rect">
            <a:avLst/>
          </a:prstGeom>
          <a:ln>
            <a:solidFill>
              <a:schemeClr val="tx1"/>
            </a:solidFill>
          </a:ln>
        </p:spPr>
      </p:pic>
      <p:sp>
        <p:nvSpPr>
          <p:cNvPr id="13" name="Oval 12">
            <a:extLst>
              <a:ext uri="{FF2B5EF4-FFF2-40B4-BE49-F238E27FC236}">
                <a16:creationId xmlns:a16="http://schemas.microsoft.com/office/drawing/2014/main" id="{EEC10047-7038-44FF-8C24-75014CF28BCE}"/>
              </a:ext>
            </a:extLst>
          </p:cNvPr>
          <p:cNvSpPr/>
          <p:nvPr/>
        </p:nvSpPr>
        <p:spPr>
          <a:xfrm>
            <a:off x="7714096" y="449867"/>
            <a:ext cx="801254" cy="300990"/>
          </a:xfrm>
          <a:prstGeom prst="ellipse">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32523087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ACB23598-AEC5-2540-A896-FD6E17DAFB60}"/>
              </a:ext>
            </a:extLst>
          </p:cNvPr>
          <p:cNvSpPr>
            <a:spLocks noGrp="1"/>
          </p:cNvSpPr>
          <p:nvPr>
            <p:ph type="sldNum" sz="quarter" idx="12"/>
          </p:nvPr>
        </p:nvSpPr>
        <p:spPr/>
        <p:txBody>
          <a:bodyPr/>
          <a:lstStyle/>
          <a:p>
            <a:fld id="{7691CCDB-B024-8747-B233-CAD1CBC7A901}" type="slidenum">
              <a:rPr lang="en-US" dirty="0" smtClean="0"/>
              <a:pPr/>
              <a:t>2</a:t>
            </a:fld>
            <a:endParaRPr lang="en-US"/>
          </a:p>
        </p:txBody>
      </p:sp>
      <p:sp>
        <p:nvSpPr>
          <p:cNvPr id="3" name="Title 2">
            <a:extLst>
              <a:ext uri="{FF2B5EF4-FFF2-40B4-BE49-F238E27FC236}">
                <a16:creationId xmlns:a16="http://schemas.microsoft.com/office/drawing/2014/main" id="{8ED0A15C-2456-2B41-9536-041BCFCD66E5}"/>
              </a:ext>
            </a:extLst>
          </p:cNvPr>
          <p:cNvSpPr>
            <a:spLocks noGrp="1"/>
          </p:cNvSpPr>
          <p:nvPr>
            <p:ph type="title"/>
          </p:nvPr>
        </p:nvSpPr>
        <p:spPr>
          <a:noFill/>
          <a:ln w="25399">
            <a:noFill/>
          </a:ln>
        </p:spPr>
        <p:txBody>
          <a:bodyPr vert="horz" wrap="square" lIns="0" tIns="33019" rIns="0" bIns="0" rtlCol="0">
            <a:spAutoFit/>
          </a:bodyPr>
          <a:lstStyle/>
          <a:p>
            <a:pPr marL="78740">
              <a:lnSpc>
                <a:spcPct val="100000"/>
              </a:lnSpc>
              <a:spcBef>
                <a:spcPts val="259"/>
              </a:spcBef>
            </a:pPr>
            <a:r>
              <a:rPr lang="en-US" sz="3600" b="1" i="1">
                <a:solidFill>
                  <a:srgbClr val="000000"/>
                </a:solidFill>
                <a:latin typeface="Palatino Linotype" panose="02040502050505030304" pitchFamily="18" charset="0"/>
                <a:cs typeface="Arial"/>
              </a:rPr>
              <a:t>Mascot &amp; Theme</a:t>
            </a:r>
          </a:p>
        </p:txBody>
      </p:sp>
      <p:sp>
        <p:nvSpPr>
          <p:cNvPr id="19" name="Footer Placeholder 18">
            <a:extLst>
              <a:ext uri="{FF2B5EF4-FFF2-40B4-BE49-F238E27FC236}">
                <a16:creationId xmlns:a16="http://schemas.microsoft.com/office/drawing/2014/main" id="{2C47047E-C3D6-4A49-BA81-549C41B31996}"/>
              </a:ext>
            </a:extLst>
          </p:cNvPr>
          <p:cNvSpPr>
            <a:spLocks noGrp="1"/>
          </p:cNvSpPr>
          <p:nvPr>
            <p:ph type="ftr" sz="quarter" idx="16"/>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9FFF50E4-1422-0355-FE1B-18B5A7C35262}"/>
              </a:ext>
            </a:extLst>
          </p:cNvPr>
          <p:cNvSpPr txBox="1"/>
          <p:nvPr/>
        </p:nvSpPr>
        <p:spPr>
          <a:xfrm>
            <a:off x="205050" y="4259305"/>
            <a:ext cx="1972929" cy="300082"/>
          </a:xfrm>
          <a:prstGeom prst="rect">
            <a:avLst/>
          </a:prstGeom>
          <a:noFill/>
        </p:spPr>
        <p:txBody>
          <a:bodyPr wrap="square" rtlCol="0">
            <a:spAutoFit/>
          </a:bodyPr>
          <a:lstStyle/>
          <a:p>
            <a:r>
              <a:rPr lang="en-US" dirty="0">
                <a:latin typeface="Girl Scout Text Book" panose="02020003000000000000" pitchFamily="18" charset="0"/>
              </a:rPr>
              <a:t>Pearl the Panda</a:t>
            </a:r>
          </a:p>
        </p:txBody>
      </p:sp>
      <p:pic>
        <p:nvPicPr>
          <p:cNvPr id="4" name="Picture 3" descr="A colorful text on a black background&#10;&#10;Description automatically generated">
            <a:extLst>
              <a:ext uri="{FF2B5EF4-FFF2-40B4-BE49-F238E27FC236}">
                <a16:creationId xmlns:a16="http://schemas.microsoft.com/office/drawing/2014/main" id="{02F4EC6A-B85C-2E92-19EE-D5F09596BBC2}"/>
              </a:ext>
            </a:extLst>
          </p:cNvPr>
          <p:cNvPicPr>
            <a:picLocks noChangeAspect="1"/>
          </p:cNvPicPr>
          <p:nvPr/>
        </p:nvPicPr>
        <p:blipFill>
          <a:blip r:embed="rId3"/>
          <a:stretch>
            <a:fillRect/>
          </a:stretch>
        </p:blipFill>
        <p:spPr>
          <a:xfrm>
            <a:off x="4750685" y="832292"/>
            <a:ext cx="4005080" cy="2481077"/>
          </a:xfrm>
          <a:prstGeom prst="rect">
            <a:avLst/>
          </a:prstGeom>
        </p:spPr>
      </p:pic>
      <p:pic>
        <p:nvPicPr>
          <p:cNvPr id="9" name="Picture 8" descr="A panda holding a cookie&#10;&#10;Description automatically generated">
            <a:extLst>
              <a:ext uri="{FF2B5EF4-FFF2-40B4-BE49-F238E27FC236}">
                <a16:creationId xmlns:a16="http://schemas.microsoft.com/office/drawing/2014/main" id="{E1A8A57E-9E8B-644C-F133-3AB7FB5A2300}"/>
              </a:ext>
            </a:extLst>
          </p:cNvPr>
          <p:cNvPicPr>
            <a:picLocks noChangeAspect="1"/>
          </p:cNvPicPr>
          <p:nvPr/>
        </p:nvPicPr>
        <p:blipFill>
          <a:blip r:embed="rId4"/>
          <a:stretch>
            <a:fillRect/>
          </a:stretch>
        </p:blipFill>
        <p:spPr>
          <a:xfrm>
            <a:off x="734946" y="973833"/>
            <a:ext cx="2846453" cy="3927557"/>
          </a:xfrm>
          <a:prstGeom prst="rect">
            <a:avLst/>
          </a:prstGeom>
        </p:spPr>
      </p:pic>
    </p:spTree>
    <p:extLst>
      <p:ext uri="{BB962C8B-B14F-4D97-AF65-F5344CB8AC3E}">
        <p14:creationId xmlns:p14="http://schemas.microsoft.com/office/powerpoint/2010/main" val="299144939"/>
      </p:ext>
    </p:extLst>
  </p:cSld>
  <p:clrMapOvr>
    <a:masterClrMapping/>
  </p:clrMapOvr>
  <p:transition advTm="7951">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20</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13E7A868-EB46-4759-9A41-086934F7BAF5}"/>
              </a:ext>
            </a:extLst>
          </p:cNvPr>
          <p:cNvSpPr txBox="1"/>
          <p:nvPr/>
        </p:nvSpPr>
        <p:spPr>
          <a:xfrm>
            <a:off x="273627" y="874807"/>
            <a:ext cx="6909348" cy="2936958"/>
          </a:xfrm>
          <a:prstGeom prst="rect">
            <a:avLst/>
          </a:prstGeom>
          <a:noFill/>
          <a:ln>
            <a:noFill/>
          </a:ln>
        </p:spPr>
        <p:txBody>
          <a:bodyPr wrap="square">
            <a:spAutoFit/>
          </a:bodyPr>
          <a:lstStyle/>
          <a:p>
            <a:pPr marL="12700">
              <a:lnSpc>
                <a:spcPct val="100000"/>
              </a:lnSpc>
              <a:spcBef>
                <a:spcPts val="585"/>
              </a:spcBef>
            </a:pPr>
            <a:r>
              <a:rPr lang="en-US" sz="1400" b="1" spc="-5" dirty="0">
                <a:latin typeface="Palatino Linotype" panose="02040502050505030304" pitchFamily="18" charset="0"/>
                <a:cs typeface="Arial"/>
              </a:rPr>
              <a:t>Girl Scouts </a:t>
            </a:r>
            <a:r>
              <a:rPr lang="en-US" sz="1400" b="1" dirty="0">
                <a:latin typeface="Palatino Linotype" panose="02040502050505030304" pitchFamily="18" charset="0"/>
                <a:cs typeface="Arial"/>
              </a:rPr>
              <a:t>&amp;</a:t>
            </a:r>
            <a:r>
              <a:rPr lang="en-US" sz="1400" b="1" spc="-160" dirty="0">
                <a:latin typeface="Palatino Linotype" panose="02040502050505030304" pitchFamily="18" charset="0"/>
                <a:cs typeface="Arial"/>
              </a:rPr>
              <a:t> </a:t>
            </a:r>
            <a:r>
              <a:rPr lang="en-US" sz="1400" b="1" spc="-5" dirty="0">
                <a:latin typeface="Palatino Linotype" panose="02040502050505030304" pitchFamily="18" charset="0"/>
                <a:cs typeface="Arial"/>
              </a:rPr>
              <a:t>Adults:</a:t>
            </a:r>
            <a:endParaRPr lang="en-US" sz="1400" dirty="0">
              <a:latin typeface="Palatino Linotype" panose="02040502050505030304" pitchFamily="18" charset="0"/>
              <a:cs typeface="Arial"/>
            </a:endParaRPr>
          </a:p>
          <a:p>
            <a:pPr marL="241300" marR="408305" indent="-228600">
              <a:lnSpc>
                <a:spcPct val="101200"/>
              </a:lnSpc>
              <a:spcBef>
                <a:spcPts val="409"/>
              </a:spcBef>
              <a:buChar char="•"/>
              <a:tabLst>
                <a:tab pos="240665" algn="l"/>
                <a:tab pos="241300" algn="l"/>
              </a:tabLst>
            </a:pPr>
            <a:r>
              <a:rPr lang="en-US" sz="1400" spc="-5" dirty="0">
                <a:latin typeface="Palatino Linotype" panose="02040502050505030304" pitchFamily="18" charset="0"/>
                <a:cs typeface="Arial"/>
              </a:rPr>
              <a:t>Must follow </a:t>
            </a:r>
            <a:r>
              <a:rPr lang="en-US" sz="1400" dirty="0">
                <a:latin typeface="Palatino Linotype" panose="02040502050505030304" pitchFamily="18" charset="0"/>
                <a:cs typeface="Arial"/>
              </a:rPr>
              <a:t>all </a:t>
            </a:r>
            <a:r>
              <a:rPr lang="en-US" sz="1400" spc="-5" dirty="0">
                <a:latin typeface="Palatino Linotype" panose="02040502050505030304" pitchFamily="18" charset="0"/>
                <a:cs typeface="Arial"/>
              </a:rPr>
              <a:t>rules </a:t>
            </a:r>
            <a:r>
              <a:rPr lang="en-US" sz="1400" dirty="0">
                <a:latin typeface="Palatino Linotype" panose="02040502050505030304" pitchFamily="18" charset="0"/>
                <a:cs typeface="Arial"/>
              </a:rPr>
              <a:t>&amp; guidelines </a:t>
            </a:r>
            <a:r>
              <a:rPr lang="en-US" sz="1400" spc="-5" dirty="0">
                <a:latin typeface="Palatino Linotype" panose="02040502050505030304" pitchFamily="18" charset="0"/>
                <a:cs typeface="Arial"/>
              </a:rPr>
              <a:t>listed </a:t>
            </a:r>
            <a:r>
              <a:rPr lang="en-US" sz="1400" dirty="0">
                <a:latin typeface="Palatino Linotype" panose="02040502050505030304" pitchFamily="18" charset="0"/>
                <a:cs typeface="Arial"/>
              </a:rPr>
              <a:t>on </a:t>
            </a:r>
            <a:r>
              <a:rPr lang="en-US" sz="1400" i="1" spc="-5" dirty="0">
                <a:latin typeface="Palatino Linotype" panose="02040502050505030304" pitchFamily="18" charset="0"/>
                <a:cs typeface="Arial"/>
              </a:rPr>
              <a:t>Parent/ Guardian Permission Form</a:t>
            </a:r>
            <a:r>
              <a:rPr lang="en-US" sz="1400" spc="-5" dirty="0">
                <a:latin typeface="Palatino Linotype" panose="02040502050505030304" pitchFamily="18" charset="0"/>
                <a:cs typeface="Arial"/>
              </a:rPr>
              <a:t>, the </a:t>
            </a:r>
            <a:r>
              <a:rPr lang="en-US" sz="1400" i="1" spc="-5" dirty="0">
                <a:latin typeface="Palatino Linotype" panose="02040502050505030304" pitchFamily="18" charset="0"/>
                <a:cs typeface="Arial"/>
              </a:rPr>
              <a:t>Parent Cookie Conduct Agreement</a:t>
            </a:r>
            <a:r>
              <a:rPr lang="en-US" sz="1400" spc="-5" dirty="0">
                <a:latin typeface="Palatino Linotype" panose="02040502050505030304" pitchFamily="18" charset="0"/>
                <a:cs typeface="Arial"/>
              </a:rPr>
              <a:t>, </a:t>
            </a:r>
            <a:r>
              <a:rPr lang="en-US" sz="1400" dirty="0">
                <a:latin typeface="Palatino Linotype" panose="02040502050505030304" pitchFamily="18" charset="0"/>
                <a:cs typeface="Arial"/>
              </a:rPr>
              <a:t>and in </a:t>
            </a:r>
            <a:r>
              <a:rPr lang="en-US" sz="1400" spc="-5" dirty="0">
                <a:latin typeface="Palatino Linotype" panose="02040502050505030304" pitchFamily="18" charset="0"/>
                <a:cs typeface="Arial"/>
              </a:rPr>
              <a:t>the </a:t>
            </a:r>
            <a:r>
              <a:rPr lang="en-US" sz="1400" i="1" spc="-5" dirty="0">
                <a:latin typeface="Palatino Linotype" panose="02040502050505030304" pitchFamily="18" charset="0"/>
                <a:cs typeface="Arial"/>
              </a:rPr>
              <a:t>Family</a:t>
            </a:r>
            <a:r>
              <a:rPr lang="en-US" sz="1400" i="1" spc="5" dirty="0">
                <a:latin typeface="Palatino Linotype" panose="02040502050505030304" pitchFamily="18" charset="0"/>
                <a:cs typeface="Arial"/>
              </a:rPr>
              <a:t> </a:t>
            </a:r>
            <a:r>
              <a:rPr lang="en-US" sz="1400" i="1" spc="-5" dirty="0">
                <a:latin typeface="Palatino Linotype" panose="02040502050505030304" pitchFamily="18" charset="0"/>
                <a:cs typeface="Arial"/>
              </a:rPr>
              <a:t>Guide</a:t>
            </a:r>
            <a:r>
              <a:rPr lang="en-US" sz="1400" spc="-5" dirty="0">
                <a:latin typeface="Palatino Linotype" panose="02040502050505030304" pitchFamily="18" charset="0"/>
                <a:cs typeface="Arial"/>
              </a:rPr>
              <a:t>.</a:t>
            </a:r>
            <a:endParaRPr lang="en-US" sz="1400" dirty="0">
              <a:latin typeface="Palatino Linotype" panose="02040502050505030304" pitchFamily="18" charset="0"/>
              <a:cs typeface="Arial"/>
            </a:endParaRPr>
          </a:p>
          <a:p>
            <a:pPr marL="241300" marR="299085" indent="-228600">
              <a:lnSpc>
                <a:spcPct val="101200"/>
              </a:lnSpc>
              <a:spcBef>
                <a:spcPts val="450"/>
              </a:spcBef>
              <a:buChar char="•"/>
              <a:tabLst>
                <a:tab pos="240665" algn="l"/>
                <a:tab pos="241300" algn="l"/>
              </a:tabLst>
            </a:pPr>
            <a:r>
              <a:rPr lang="en-US" sz="1400" spc="-5" dirty="0">
                <a:latin typeface="Palatino Linotype" panose="02040502050505030304" pitchFamily="18" charset="0"/>
                <a:cs typeface="Arial"/>
              </a:rPr>
              <a:t>Must follow </a:t>
            </a:r>
            <a:r>
              <a:rPr lang="en-US" sz="1400" dirty="0">
                <a:latin typeface="Palatino Linotype" panose="02040502050505030304" pitchFamily="18" charset="0"/>
                <a:cs typeface="Arial"/>
              </a:rPr>
              <a:t>all </a:t>
            </a:r>
            <a:r>
              <a:rPr lang="en-US" sz="1400" spc="-5" dirty="0">
                <a:latin typeface="Palatino Linotype" panose="02040502050505030304" pitchFamily="18" charset="0"/>
                <a:cs typeface="Arial"/>
              </a:rPr>
              <a:t>troop </a:t>
            </a:r>
            <a:r>
              <a:rPr lang="en-US" sz="1400" dirty="0">
                <a:latin typeface="Palatino Linotype" panose="02040502050505030304" pitchFamily="18" charset="0"/>
                <a:cs typeface="Arial"/>
              </a:rPr>
              <a:t>deadlines </a:t>
            </a:r>
            <a:r>
              <a:rPr lang="en-US" sz="1400" spc="-5" dirty="0">
                <a:latin typeface="Palatino Linotype" panose="02040502050505030304" pitchFamily="18" charset="0"/>
                <a:cs typeface="Arial"/>
              </a:rPr>
              <a:t>regarding taking </a:t>
            </a:r>
            <a:r>
              <a:rPr lang="en-US" sz="1400" dirty="0">
                <a:latin typeface="Palatino Linotype" panose="02040502050505030304" pitchFamily="18" charset="0"/>
                <a:cs typeface="Arial"/>
              </a:rPr>
              <a:t>cookies and </a:t>
            </a:r>
            <a:r>
              <a:rPr lang="en-US" sz="1400" spc="-5" dirty="0">
                <a:latin typeface="Palatino Linotype" panose="02040502050505030304" pitchFamily="18" charset="0"/>
                <a:cs typeface="Arial"/>
              </a:rPr>
              <a:t>turning </a:t>
            </a:r>
            <a:r>
              <a:rPr lang="en-US" sz="1400" dirty="0">
                <a:latin typeface="Palatino Linotype" panose="02040502050505030304" pitchFamily="18" charset="0"/>
                <a:cs typeface="Arial"/>
              </a:rPr>
              <a:t>in</a:t>
            </a:r>
            <a:r>
              <a:rPr lang="en-US" sz="1400" spc="-60" dirty="0">
                <a:latin typeface="Palatino Linotype" panose="02040502050505030304" pitchFamily="18" charset="0"/>
                <a:cs typeface="Arial"/>
              </a:rPr>
              <a:t> </a:t>
            </a:r>
            <a:r>
              <a:rPr lang="en-US" sz="1400" spc="-30" dirty="0">
                <a:latin typeface="Palatino Linotype" panose="02040502050505030304" pitchFamily="18" charset="0"/>
                <a:cs typeface="Arial"/>
              </a:rPr>
              <a:t>money.</a:t>
            </a:r>
            <a:endParaRPr lang="en-US" sz="1400" dirty="0">
              <a:latin typeface="Palatino Linotype" panose="02040502050505030304" pitchFamily="18" charset="0"/>
              <a:cs typeface="Arial"/>
            </a:endParaRPr>
          </a:p>
          <a:p>
            <a:pPr marL="241300" indent="-228600">
              <a:lnSpc>
                <a:spcPct val="100000"/>
              </a:lnSpc>
              <a:spcBef>
                <a:spcPts val="484"/>
              </a:spcBef>
              <a:buChar char="•"/>
              <a:tabLst>
                <a:tab pos="240665" algn="l"/>
                <a:tab pos="241300" algn="l"/>
              </a:tabLst>
            </a:pPr>
            <a:r>
              <a:rPr lang="en-US" sz="1400" spc="-5" dirty="0">
                <a:latin typeface="Palatino Linotype" panose="02040502050505030304" pitchFamily="18" charset="0"/>
                <a:cs typeface="Arial"/>
              </a:rPr>
              <a:t>Must adhere to </a:t>
            </a:r>
            <a:r>
              <a:rPr lang="en-US" sz="1400" dirty="0">
                <a:latin typeface="Palatino Linotype" panose="02040502050505030304" pitchFamily="18" charset="0"/>
                <a:cs typeface="Arial"/>
              </a:rPr>
              <a:t>all </a:t>
            </a:r>
            <a:r>
              <a:rPr lang="en-US" sz="1400" spc="-5" dirty="0">
                <a:latin typeface="Palatino Linotype" panose="02040502050505030304" pitchFamily="18" charset="0"/>
                <a:cs typeface="Arial"/>
              </a:rPr>
              <a:t>guidelines regarding storing </a:t>
            </a:r>
            <a:r>
              <a:rPr lang="en-US" sz="1400" dirty="0">
                <a:latin typeface="Palatino Linotype" panose="02040502050505030304" pitchFamily="18" charset="0"/>
                <a:cs typeface="Arial"/>
              </a:rPr>
              <a:t>and selling</a:t>
            </a:r>
            <a:r>
              <a:rPr lang="en-US" sz="1400" spc="40" dirty="0">
                <a:latin typeface="Palatino Linotype" panose="02040502050505030304" pitchFamily="18" charset="0"/>
                <a:cs typeface="Arial"/>
              </a:rPr>
              <a:t> </a:t>
            </a:r>
            <a:r>
              <a:rPr lang="en-US" sz="1400" dirty="0">
                <a:latin typeface="Palatino Linotype" panose="02040502050505030304" pitchFamily="18" charset="0"/>
                <a:cs typeface="Arial"/>
              </a:rPr>
              <a:t>cookies.</a:t>
            </a:r>
          </a:p>
          <a:p>
            <a:pPr marL="241300" marR="5080" indent="-228600">
              <a:lnSpc>
                <a:spcPct val="101200"/>
              </a:lnSpc>
              <a:spcBef>
                <a:spcPts val="530"/>
              </a:spcBef>
              <a:buChar char="•"/>
              <a:tabLst>
                <a:tab pos="240665" algn="l"/>
                <a:tab pos="241300" algn="l"/>
              </a:tabLst>
            </a:pPr>
            <a:r>
              <a:rPr lang="en-US" sz="1400" spc="-5" dirty="0">
                <a:latin typeface="Palatino Linotype" panose="02040502050505030304" pitchFamily="18" charset="0"/>
                <a:cs typeface="Arial"/>
              </a:rPr>
              <a:t>Must </a:t>
            </a:r>
            <a:r>
              <a:rPr lang="en-US" sz="1400" dirty="0">
                <a:latin typeface="Palatino Linotype" panose="02040502050505030304" pitchFamily="18" charset="0"/>
                <a:cs typeface="Arial"/>
              </a:rPr>
              <a:t>sign a </a:t>
            </a:r>
            <a:r>
              <a:rPr lang="en-US" sz="1400" spc="-5" dirty="0">
                <a:latin typeface="Palatino Linotype" panose="02040502050505030304" pitchFamily="18" charset="0"/>
                <a:cs typeface="Arial"/>
              </a:rPr>
              <a:t>receipt for </a:t>
            </a:r>
            <a:r>
              <a:rPr lang="en-US" sz="1400" dirty="0">
                <a:latin typeface="Palatino Linotype" panose="02040502050505030304" pitchFamily="18" charset="0"/>
                <a:cs typeface="Arial"/>
              </a:rPr>
              <a:t>any cookies </a:t>
            </a:r>
            <a:r>
              <a:rPr lang="en-US" sz="1400" spc="-5" dirty="0">
                <a:latin typeface="Palatino Linotype" panose="02040502050505030304" pitchFamily="18" charset="0"/>
                <a:cs typeface="Arial"/>
              </a:rPr>
              <a:t>taken from </a:t>
            </a:r>
            <a:r>
              <a:rPr lang="en-US" sz="1400" dirty="0">
                <a:latin typeface="Palatino Linotype" panose="02040502050505030304" pitchFamily="18" charset="0"/>
                <a:cs typeface="Arial"/>
              </a:rPr>
              <a:t>or </a:t>
            </a:r>
            <a:r>
              <a:rPr lang="en-US" sz="1400" spc="-5" dirty="0">
                <a:latin typeface="Palatino Linotype" panose="02040502050505030304" pitchFamily="18" charset="0"/>
                <a:cs typeface="Arial"/>
              </a:rPr>
              <a:t>money </a:t>
            </a:r>
            <a:r>
              <a:rPr lang="en-US" sz="1400" dirty="0">
                <a:latin typeface="Palatino Linotype" panose="02040502050505030304" pitchFamily="18" charset="0"/>
                <a:cs typeface="Arial"/>
              </a:rPr>
              <a:t>given </a:t>
            </a:r>
            <a:r>
              <a:rPr lang="en-US" sz="1400" spc="-5" dirty="0">
                <a:latin typeface="Palatino Linotype" panose="02040502050505030304" pitchFamily="18" charset="0"/>
                <a:cs typeface="Arial"/>
              </a:rPr>
              <a:t>to </a:t>
            </a:r>
            <a:r>
              <a:rPr lang="en-US" sz="1400" dirty="0">
                <a:latin typeface="Palatino Linotype" panose="02040502050505030304" pitchFamily="18" charset="0"/>
                <a:cs typeface="Arial"/>
              </a:rPr>
              <a:t>your </a:t>
            </a:r>
            <a:r>
              <a:rPr lang="en-US" sz="1400" spc="-20" dirty="0">
                <a:latin typeface="Palatino Linotype" panose="02040502050505030304" pitchFamily="18" charset="0"/>
                <a:cs typeface="Arial"/>
              </a:rPr>
              <a:t>Troop </a:t>
            </a:r>
            <a:r>
              <a:rPr lang="en-US" sz="1400" dirty="0">
                <a:latin typeface="Palatino Linotype" panose="02040502050505030304" pitchFamily="18" charset="0"/>
                <a:cs typeface="Arial"/>
              </a:rPr>
              <a:t>Cookie</a:t>
            </a:r>
            <a:r>
              <a:rPr lang="en-US" sz="1400" spc="-120" dirty="0">
                <a:latin typeface="Palatino Linotype" panose="02040502050505030304" pitchFamily="18" charset="0"/>
                <a:cs typeface="Arial"/>
              </a:rPr>
              <a:t> </a:t>
            </a:r>
            <a:r>
              <a:rPr lang="en-US" sz="1400" spc="-55" dirty="0">
                <a:latin typeface="Palatino Linotype" panose="02040502050505030304" pitchFamily="18" charset="0"/>
                <a:cs typeface="Arial"/>
              </a:rPr>
              <a:t>Team.</a:t>
            </a:r>
            <a:endParaRPr lang="en-US" sz="1400" dirty="0">
              <a:latin typeface="Palatino Linotype" panose="02040502050505030304" pitchFamily="18" charset="0"/>
              <a:cs typeface="Arial"/>
            </a:endParaRPr>
          </a:p>
          <a:p>
            <a:pPr marL="241300" indent="-228600">
              <a:lnSpc>
                <a:spcPct val="100000"/>
              </a:lnSpc>
              <a:spcBef>
                <a:spcPts val="484"/>
              </a:spcBef>
              <a:buChar char="•"/>
              <a:tabLst>
                <a:tab pos="240665" algn="l"/>
                <a:tab pos="241300" algn="l"/>
              </a:tabLst>
            </a:pPr>
            <a:r>
              <a:rPr lang="en-US" sz="1400" dirty="0">
                <a:latin typeface="Palatino Linotype" panose="02040502050505030304" pitchFamily="18" charset="0"/>
                <a:cs typeface="Arial"/>
              </a:rPr>
              <a:t>Are responsible </a:t>
            </a:r>
            <a:r>
              <a:rPr lang="en-US" sz="1400" spc="-5" dirty="0">
                <a:latin typeface="Palatino Linotype" panose="02040502050505030304" pitchFamily="18" charset="0"/>
                <a:cs typeface="Arial"/>
              </a:rPr>
              <a:t>for </a:t>
            </a:r>
            <a:r>
              <a:rPr lang="en-US" sz="1400" dirty="0">
                <a:latin typeface="Palatino Linotype" panose="02040502050505030304" pitchFamily="18" charset="0"/>
                <a:cs typeface="Arial"/>
              </a:rPr>
              <a:t>all cookies</a:t>
            </a:r>
            <a:r>
              <a:rPr lang="en-US" sz="1400" spc="-55" dirty="0">
                <a:latin typeface="Palatino Linotype" panose="02040502050505030304" pitchFamily="18" charset="0"/>
                <a:cs typeface="Arial"/>
              </a:rPr>
              <a:t> </a:t>
            </a:r>
            <a:r>
              <a:rPr lang="en-US" sz="1400" spc="-5" dirty="0">
                <a:latin typeface="Palatino Linotype" panose="02040502050505030304" pitchFamily="18" charset="0"/>
                <a:cs typeface="Arial"/>
              </a:rPr>
              <a:t>received.</a:t>
            </a:r>
            <a:endParaRPr lang="en-US" sz="1400" dirty="0">
              <a:latin typeface="Palatino Linotype" panose="02040502050505030304" pitchFamily="18" charset="0"/>
              <a:cs typeface="Arial"/>
            </a:endParaRPr>
          </a:p>
          <a:p>
            <a:pPr marL="241300" indent="-228600">
              <a:lnSpc>
                <a:spcPct val="100000"/>
              </a:lnSpc>
              <a:spcBef>
                <a:spcPts val="555"/>
              </a:spcBef>
              <a:buChar char="•"/>
              <a:tabLst>
                <a:tab pos="240665" algn="l"/>
                <a:tab pos="241300" algn="l"/>
              </a:tabLst>
            </a:pPr>
            <a:r>
              <a:rPr lang="en-US" sz="1400" dirty="0">
                <a:latin typeface="Palatino Linotype" panose="02040502050505030304" pitchFamily="18" charset="0"/>
                <a:cs typeface="Arial"/>
              </a:rPr>
              <a:t>Are responsible </a:t>
            </a:r>
            <a:r>
              <a:rPr lang="en-US" sz="1400" spc="-5" dirty="0">
                <a:latin typeface="Palatino Linotype" panose="02040502050505030304" pitchFamily="18" charset="0"/>
                <a:cs typeface="Arial"/>
              </a:rPr>
              <a:t>for </a:t>
            </a:r>
            <a:r>
              <a:rPr lang="en-US" sz="1400" dirty="0">
                <a:latin typeface="Palatino Linotype" panose="02040502050505030304" pitchFamily="18" charset="0"/>
                <a:cs typeface="Arial"/>
              </a:rPr>
              <a:t>all </a:t>
            </a:r>
            <a:r>
              <a:rPr lang="en-US" sz="1400" spc="-5" dirty="0">
                <a:latin typeface="Palatino Linotype" panose="02040502050505030304" pitchFamily="18" charset="0"/>
                <a:cs typeface="Arial"/>
              </a:rPr>
              <a:t>money</a:t>
            </a:r>
            <a:r>
              <a:rPr lang="en-US" sz="1400" spc="-30" dirty="0">
                <a:latin typeface="Palatino Linotype" panose="02040502050505030304" pitchFamily="18" charset="0"/>
                <a:cs typeface="Arial"/>
              </a:rPr>
              <a:t> </a:t>
            </a:r>
            <a:r>
              <a:rPr lang="en-US" sz="1400" spc="-5" dirty="0">
                <a:latin typeface="Palatino Linotype" panose="02040502050505030304" pitchFamily="18" charset="0"/>
                <a:cs typeface="Arial"/>
              </a:rPr>
              <a:t>due for cookies received.</a:t>
            </a:r>
            <a:endParaRPr lang="en-US" sz="1400" dirty="0">
              <a:latin typeface="Palatino Linotype" panose="02040502050505030304" pitchFamily="18" charset="0"/>
              <a:cs typeface="Arial"/>
            </a:endParaRPr>
          </a:p>
          <a:p>
            <a:pPr marL="241300" indent="-228600">
              <a:lnSpc>
                <a:spcPct val="100000"/>
              </a:lnSpc>
              <a:spcBef>
                <a:spcPts val="555"/>
              </a:spcBef>
              <a:buChar char="•"/>
              <a:tabLst>
                <a:tab pos="240665" algn="l"/>
                <a:tab pos="241300" algn="l"/>
              </a:tabLst>
            </a:pPr>
            <a:r>
              <a:rPr lang="en-US" sz="1400" spc="-5" dirty="0">
                <a:latin typeface="Palatino Linotype" panose="02040502050505030304" pitchFamily="18" charset="0"/>
                <a:cs typeface="Arial"/>
              </a:rPr>
              <a:t>Must communicate with </a:t>
            </a:r>
            <a:r>
              <a:rPr lang="en-US" sz="1400" dirty="0">
                <a:latin typeface="Palatino Linotype" panose="02040502050505030304" pitchFamily="18" charset="0"/>
                <a:cs typeface="Arial"/>
              </a:rPr>
              <a:t>your </a:t>
            </a:r>
            <a:r>
              <a:rPr lang="en-US" sz="1400" spc="-20" dirty="0">
                <a:latin typeface="Palatino Linotype" panose="02040502050505030304" pitchFamily="18" charset="0"/>
                <a:cs typeface="Arial"/>
              </a:rPr>
              <a:t>Troop </a:t>
            </a:r>
            <a:r>
              <a:rPr lang="en-US" sz="1400" dirty="0">
                <a:latin typeface="Palatino Linotype" panose="02040502050505030304" pitchFamily="18" charset="0"/>
                <a:cs typeface="Arial"/>
              </a:rPr>
              <a:t>Cookie</a:t>
            </a:r>
            <a:r>
              <a:rPr lang="en-US" sz="1400" spc="-65" dirty="0">
                <a:latin typeface="Palatino Linotype" panose="02040502050505030304" pitchFamily="18" charset="0"/>
                <a:cs typeface="Arial"/>
              </a:rPr>
              <a:t> </a:t>
            </a:r>
            <a:r>
              <a:rPr lang="en-US" sz="1400" spc="-55" dirty="0">
                <a:latin typeface="Palatino Linotype" panose="02040502050505030304" pitchFamily="18" charset="0"/>
                <a:cs typeface="Arial"/>
              </a:rPr>
              <a:t>Team.</a:t>
            </a:r>
            <a:endParaRPr lang="en-US" sz="1400" b="1" dirty="0">
              <a:latin typeface="Palatino Linotype" panose="02040502050505030304" pitchFamily="18" charset="0"/>
              <a:cs typeface="Arial"/>
            </a:endParaRPr>
          </a:p>
        </p:txBody>
      </p:sp>
      <p:sp>
        <p:nvSpPr>
          <p:cNvPr id="8" name="object 5">
            <a:extLst>
              <a:ext uri="{FF2B5EF4-FFF2-40B4-BE49-F238E27FC236}">
                <a16:creationId xmlns:a16="http://schemas.microsoft.com/office/drawing/2014/main" id="{42A545E7-CC47-4DAE-AF45-074558ED7F50}"/>
              </a:ext>
            </a:extLst>
          </p:cNvPr>
          <p:cNvSpPr txBox="1">
            <a:spLocks/>
          </p:cNvSpPr>
          <p:nvPr/>
        </p:nvSpPr>
        <p:spPr>
          <a:xfrm>
            <a:off x="273627" y="156750"/>
            <a:ext cx="7620000" cy="587339"/>
          </a:xfrm>
          <a:prstGeom prst="rect">
            <a:avLst/>
          </a:prstGeom>
          <a:noFill/>
          <a:ln w="25399">
            <a:noFill/>
          </a:ln>
        </p:spPr>
        <p:txBody>
          <a:bodyPr vert="horz" wrap="square" lIns="0" tIns="33019" rIns="0" bIns="0" rtlCol="0">
            <a:sp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marL="78105">
              <a:lnSpc>
                <a:spcPct val="100000"/>
              </a:lnSpc>
              <a:spcBef>
                <a:spcPts val="259"/>
              </a:spcBef>
            </a:pPr>
            <a:r>
              <a:rPr lang="en-US" sz="3600" b="1" i="1" spc="-5">
                <a:solidFill>
                  <a:srgbClr val="000000"/>
                </a:solidFill>
                <a:latin typeface="Palatino Linotype" panose="02040502050505030304" pitchFamily="18" charset="0"/>
                <a:cs typeface="Arial"/>
              </a:rPr>
              <a:t>Responsibilities</a:t>
            </a:r>
            <a:endParaRPr lang="en-US" sz="3600" b="1" i="1">
              <a:latin typeface="Palatino Linotype" panose="02040502050505030304" pitchFamily="18" charset="0"/>
              <a:cs typeface="Arial"/>
            </a:endParaRPr>
          </a:p>
        </p:txBody>
      </p:sp>
      <p:pic>
        <p:nvPicPr>
          <p:cNvPr id="9" name="Picture 8" descr="Icon&#10;&#10;Description automatically generated">
            <a:extLst>
              <a:ext uri="{FF2B5EF4-FFF2-40B4-BE49-F238E27FC236}">
                <a16:creationId xmlns:a16="http://schemas.microsoft.com/office/drawing/2014/main" id="{FF9EBA3D-B235-4D68-BC94-45882255F018}"/>
              </a:ext>
            </a:extLst>
          </p:cNvPr>
          <p:cNvPicPr>
            <a:picLocks noChangeAspect="1"/>
          </p:cNvPicPr>
          <p:nvPr/>
        </p:nvPicPr>
        <p:blipFill rotWithShape="1">
          <a:blip r:embed="rId3">
            <a:extLst>
              <a:ext uri="{28A0092B-C50C-407E-A947-70E740481C1C}">
                <a14:useLocalDpi xmlns:a14="http://schemas.microsoft.com/office/drawing/2010/main" val="0"/>
              </a:ext>
            </a:extLst>
          </a:blip>
          <a:srcRect l="27705" t="-981" r="36403" b="981"/>
          <a:stretch/>
        </p:blipFill>
        <p:spPr>
          <a:xfrm>
            <a:off x="7182975" y="65954"/>
            <a:ext cx="1687398" cy="4701309"/>
          </a:xfrm>
          <a:prstGeom prst="rect">
            <a:avLst/>
          </a:prstGeom>
        </p:spPr>
      </p:pic>
    </p:spTree>
    <p:extLst>
      <p:ext uri="{BB962C8B-B14F-4D97-AF65-F5344CB8AC3E}">
        <p14:creationId xmlns:p14="http://schemas.microsoft.com/office/powerpoint/2010/main" val="4059948699"/>
      </p:ext>
    </p:extLst>
  </p:cSld>
  <p:clrMapOvr>
    <a:masterClrMapping/>
  </p:clrMapOvr>
  <p:transition advTm="39112">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21</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48538783-DDAC-4CB5-A227-B1D40222A25D}"/>
              </a:ext>
            </a:extLst>
          </p:cNvPr>
          <p:cNvSpPr txBox="1"/>
          <p:nvPr/>
        </p:nvSpPr>
        <p:spPr>
          <a:xfrm>
            <a:off x="171449" y="725333"/>
            <a:ext cx="8473787" cy="518860"/>
          </a:xfrm>
          <a:prstGeom prst="rect">
            <a:avLst/>
          </a:prstGeom>
          <a:noFill/>
          <a:ln>
            <a:noFill/>
          </a:ln>
        </p:spPr>
        <p:txBody>
          <a:bodyPr wrap="square">
            <a:spAutoFit/>
          </a:bodyPr>
          <a:lstStyle/>
          <a:p>
            <a:pPr marL="12700" marR="5080">
              <a:lnSpc>
                <a:spcPct val="99000"/>
              </a:lnSpc>
              <a:spcBef>
                <a:spcPts val="125"/>
              </a:spcBef>
            </a:pPr>
            <a:r>
              <a:rPr lang="en-US" sz="1400" spc="-15" dirty="0">
                <a:latin typeface="Palatino Linotype" panose="02040502050505030304" pitchFamily="18" charset="0"/>
                <a:cs typeface="Arial"/>
              </a:rPr>
              <a:t>Troops, </a:t>
            </a:r>
            <a:r>
              <a:rPr lang="en-US" sz="1400" spc="-5" dirty="0">
                <a:latin typeface="Palatino Linotype" panose="02040502050505030304" pitchFamily="18" charset="0"/>
                <a:cs typeface="Arial"/>
              </a:rPr>
              <a:t>girls </a:t>
            </a:r>
            <a:r>
              <a:rPr lang="en-US" sz="1400" dirty="0">
                <a:latin typeface="Palatino Linotype" panose="02040502050505030304" pitchFamily="18" charset="0"/>
                <a:cs typeface="Arial"/>
              </a:rPr>
              <a:t>and </a:t>
            </a:r>
            <a:r>
              <a:rPr lang="en-US" sz="1400" spc="-5" dirty="0">
                <a:latin typeface="Palatino Linotype" panose="02040502050505030304" pitchFamily="18" charset="0"/>
                <a:cs typeface="Arial"/>
              </a:rPr>
              <a:t>parents must follow </a:t>
            </a:r>
            <a:r>
              <a:rPr lang="en-US" sz="1400" dirty="0">
                <a:latin typeface="Palatino Linotype" panose="02040502050505030304" pitchFamily="18" charset="0"/>
                <a:cs typeface="Arial"/>
              </a:rPr>
              <a:t>all of </a:t>
            </a:r>
            <a:r>
              <a:rPr lang="en-US" sz="1400" spc="-5" dirty="0">
                <a:latin typeface="Palatino Linotype" panose="02040502050505030304" pitchFamily="18" charset="0"/>
                <a:cs typeface="Arial"/>
              </a:rPr>
              <a:t>the guidelines </a:t>
            </a:r>
            <a:r>
              <a:rPr lang="en-US" sz="1400" dirty="0">
                <a:latin typeface="Palatino Linotype" panose="02040502050505030304" pitchFamily="18" charset="0"/>
                <a:cs typeface="Arial"/>
              </a:rPr>
              <a:t>of </a:t>
            </a:r>
            <a:r>
              <a:rPr lang="en-US" sz="1400" spc="-5" dirty="0">
                <a:latin typeface="Palatino Linotype" panose="02040502050505030304" pitchFamily="18" charset="0"/>
                <a:cs typeface="Arial"/>
              </a:rPr>
              <a:t>the </a:t>
            </a:r>
            <a:r>
              <a:rPr lang="en-US" sz="1400" dirty="0">
                <a:latin typeface="Palatino Linotype" panose="02040502050505030304" pitchFamily="18" charset="0"/>
                <a:cs typeface="Arial"/>
              </a:rPr>
              <a:t>Cookie </a:t>
            </a:r>
            <a:r>
              <a:rPr lang="en-US" sz="1400" spc="-5" dirty="0">
                <a:latin typeface="Palatino Linotype" panose="02040502050505030304" pitchFamily="18" charset="0"/>
                <a:cs typeface="Arial"/>
              </a:rPr>
              <a:t>Program. </a:t>
            </a:r>
            <a:r>
              <a:rPr lang="en-US" sz="1400" dirty="0">
                <a:latin typeface="Palatino Linotype" panose="02040502050505030304" pitchFamily="18" charset="0"/>
                <a:cs typeface="Arial"/>
              </a:rPr>
              <a:t>Possible consequences </a:t>
            </a:r>
            <a:r>
              <a:rPr lang="en-US" sz="1400" spc="-5" dirty="0">
                <a:latin typeface="Palatino Linotype" panose="02040502050505030304" pitchFamily="18" charset="0"/>
                <a:cs typeface="Arial"/>
              </a:rPr>
              <a:t>for failing to follow the</a:t>
            </a:r>
            <a:r>
              <a:rPr lang="en-US" sz="1400" spc="-35" dirty="0">
                <a:latin typeface="Palatino Linotype" panose="02040502050505030304" pitchFamily="18" charset="0"/>
                <a:cs typeface="Arial"/>
              </a:rPr>
              <a:t> </a:t>
            </a:r>
            <a:r>
              <a:rPr lang="en-US" sz="1400" spc="-5" dirty="0">
                <a:latin typeface="Palatino Linotype" panose="02040502050505030304" pitchFamily="18" charset="0"/>
                <a:cs typeface="Arial"/>
              </a:rPr>
              <a:t>guidelines include:</a:t>
            </a:r>
            <a:endParaRPr lang="en-US" sz="1400" dirty="0">
              <a:latin typeface="Palatino Linotype" panose="02040502050505030304" pitchFamily="18" charset="0"/>
              <a:cs typeface="Arial"/>
            </a:endParaRPr>
          </a:p>
        </p:txBody>
      </p:sp>
      <p:sp>
        <p:nvSpPr>
          <p:cNvPr id="8" name="object 3">
            <a:extLst>
              <a:ext uri="{FF2B5EF4-FFF2-40B4-BE49-F238E27FC236}">
                <a16:creationId xmlns:a16="http://schemas.microsoft.com/office/drawing/2014/main" id="{455F5816-09E6-4163-B43E-690B79B9EFCB}"/>
              </a:ext>
            </a:extLst>
          </p:cNvPr>
          <p:cNvSpPr txBox="1">
            <a:spLocks/>
          </p:cNvSpPr>
          <p:nvPr/>
        </p:nvSpPr>
        <p:spPr>
          <a:xfrm>
            <a:off x="171449" y="144781"/>
            <a:ext cx="5871132" cy="587340"/>
          </a:xfrm>
          <a:prstGeom prst="rect">
            <a:avLst/>
          </a:prstGeom>
          <a:noFill/>
          <a:ln w="25399">
            <a:noFill/>
          </a:ln>
        </p:spPr>
        <p:txBody>
          <a:bodyPr vert="horz" wrap="square" lIns="0" tIns="33020" rIns="0" bIns="0" rtlCol="0">
            <a:sp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marL="78105">
              <a:lnSpc>
                <a:spcPct val="100000"/>
              </a:lnSpc>
              <a:spcBef>
                <a:spcPts val="260"/>
              </a:spcBef>
            </a:pPr>
            <a:r>
              <a:rPr lang="en-US" sz="3600" b="1" i="1" dirty="0">
                <a:solidFill>
                  <a:srgbClr val="000000"/>
                </a:solidFill>
                <a:latin typeface="Palatino Linotype" panose="02040502050505030304" pitchFamily="18" charset="0"/>
                <a:cs typeface="Arial"/>
              </a:rPr>
              <a:t>Guidelines &amp; Consequences</a:t>
            </a:r>
            <a:endParaRPr lang="en-US" sz="3600" b="1" i="1" dirty="0">
              <a:latin typeface="Palatino Linotype" panose="02040502050505030304" pitchFamily="18" charset="0"/>
              <a:cs typeface="Arial"/>
            </a:endParaRPr>
          </a:p>
        </p:txBody>
      </p:sp>
      <p:sp>
        <p:nvSpPr>
          <p:cNvPr id="9" name="object 6">
            <a:extLst>
              <a:ext uri="{FF2B5EF4-FFF2-40B4-BE49-F238E27FC236}">
                <a16:creationId xmlns:a16="http://schemas.microsoft.com/office/drawing/2014/main" id="{090DC294-E502-4EA9-A154-A6C4F843CA3E}"/>
              </a:ext>
            </a:extLst>
          </p:cNvPr>
          <p:cNvSpPr txBox="1"/>
          <p:nvPr/>
        </p:nvSpPr>
        <p:spPr>
          <a:xfrm>
            <a:off x="348673" y="1254828"/>
            <a:ext cx="7315200" cy="889987"/>
          </a:xfrm>
          <a:prstGeom prst="rect">
            <a:avLst/>
          </a:prstGeom>
        </p:spPr>
        <p:txBody>
          <a:bodyPr vert="horz" wrap="square" lIns="0" tIns="88900" rIns="0" bIns="0" rtlCol="0">
            <a:spAutoFit/>
          </a:bodyPr>
          <a:lstStyle/>
          <a:p>
            <a:pPr marL="355600" indent="-342900">
              <a:lnSpc>
                <a:spcPct val="100000"/>
              </a:lnSpc>
              <a:spcBef>
                <a:spcPts val="700"/>
              </a:spcBef>
              <a:buChar char="•"/>
              <a:tabLst>
                <a:tab pos="354965" algn="l"/>
                <a:tab pos="355600" algn="l"/>
              </a:tabLst>
            </a:pPr>
            <a:r>
              <a:rPr sz="1400">
                <a:latin typeface="Palatino Linotype" panose="02040502050505030304" pitchFamily="18" charset="0"/>
                <a:cs typeface="Arial"/>
              </a:rPr>
              <a:t>Loss of </a:t>
            </a:r>
            <a:r>
              <a:rPr sz="1400" spc="-5">
                <a:latin typeface="Palatino Linotype" panose="02040502050505030304" pitchFamily="18" charset="0"/>
                <a:cs typeface="Arial"/>
              </a:rPr>
              <a:t>girl </a:t>
            </a:r>
            <a:r>
              <a:rPr sz="1400">
                <a:latin typeface="Palatino Linotype" panose="02040502050505030304" pitchFamily="18" charset="0"/>
                <a:cs typeface="Arial"/>
              </a:rPr>
              <a:t>or </a:t>
            </a:r>
            <a:r>
              <a:rPr sz="1400" spc="-5">
                <a:latin typeface="Palatino Linotype" panose="02040502050505030304" pitchFamily="18" charset="0"/>
                <a:cs typeface="Arial"/>
              </a:rPr>
              <a:t>troop rewards</a:t>
            </a:r>
            <a:r>
              <a:rPr sz="1400" spc="-30">
                <a:latin typeface="Palatino Linotype" panose="02040502050505030304" pitchFamily="18" charset="0"/>
                <a:cs typeface="Arial"/>
              </a:rPr>
              <a:t> </a:t>
            </a:r>
            <a:r>
              <a:rPr sz="1400" spc="-5">
                <a:latin typeface="Palatino Linotype" panose="02040502050505030304" pitchFamily="18" charset="0"/>
                <a:cs typeface="Arial"/>
              </a:rPr>
              <a:t>earned</a:t>
            </a:r>
            <a:endParaRPr sz="1400">
              <a:latin typeface="Palatino Linotype" panose="02040502050505030304" pitchFamily="18" charset="0"/>
              <a:cs typeface="Arial"/>
            </a:endParaRPr>
          </a:p>
          <a:p>
            <a:pPr marL="355600" indent="-342900">
              <a:lnSpc>
                <a:spcPct val="100000"/>
              </a:lnSpc>
              <a:spcBef>
                <a:spcPts val="600"/>
              </a:spcBef>
              <a:buChar char="•"/>
              <a:tabLst>
                <a:tab pos="354965" algn="l"/>
                <a:tab pos="355600" algn="l"/>
              </a:tabLst>
            </a:pPr>
            <a:r>
              <a:rPr sz="1400">
                <a:latin typeface="Palatino Linotype" panose="02040502050505030304" pitchFamily="18" charset="0"/>
                <a:cs typeface="Arial"/>
              </a:rPr>
              <a:t>Loss of </a:t>
            </a:r>
            <a:r>
              <a:rPr sz="1400" spc="-5">
                <a:latin typeface="Palatino Linotype" panose="02040502050505030304" pitchFamily="18" charset="0"/>
                <a:cs typeface="Arial"/>
              </a:rPr>
              <a:t>troop</a:t>
            </a:r>
            <a:r>
              <a:rPr sz="1400" spc="-60">
                <a:latin typeface="Palatino Linotype" panose="02040502050505030304" pitchFamily="18" charset="0"/>
                <a:cs typeface="Arial"/>
              </a:rPr>
              <a:t> </a:t>
            </a:r>
            <a:r>
              <a:rPr sz="1400" spc="-5">
                <a:latin typeface="Palatino Linotype" panose="02040502050505030304" pitchFamily="18" charset="0"/>
                <a:cs typeface="Arial"/>
              </a:rPr>
              <a:t>proceeds</a:t>
            </a:r>
            <a:endParaRPr sz="1400">
              <a:latin typeface="Palatino Linotype" panose="02040502050505030304" pitchFamily="18" charset="0"/>
              <a:cs typeface="Arial"/>
            </a:endParaRPr>
          </a:p>
          <a:p>
            <a:pPr marL="355600" indent="-342900">
              <a:lnSpc>
                <a:spcPct val="100000"/>
              </a:lnSpc>
              <a:spcBef>
                <a:spcPts val="600"/>
              </a:spcBef>
              <a:buChar char="•"/>
              <a:tabLst>
                <a:tab pos="354965" algn="l"/>
                <a:tab pos="355600" algn="l"/>
              </a:tabLst>
            </a:pPr>
            <a:r>
              <a:rPr sz="1400">
                <a:latin typeface="Palatino Linotype" panose="02040502050505030304" pitchFamily="18" charset="0"/>
                <a:cs typeface="Arial"/>
              </a:rPr>
              <a:t>No </a:t>
            </a:r>
            <a:r>
              <a:rPr sz="1400" spc="-5">
                <a:latin typeface="Palatino Linotype" panose="02040502050505030304" pitchFamily="18" charset="0"/>
                <a:cs typeface="Arial"/>
              </a:rPr>
              <a:t>future</a:t>
            </a:r>
            <a:r>
              <a:rPr sz="1400" spc="-90">
                <a:latin typeface="Palatino Linotype" panose="02040502050505030304" pitchFamily="18" charset="0"/>
                <a:cs typeface="Arial"/>
              </a:rPr>
              <a:t> </a:t>
            </a:r>
            <a:r>
              <a:rPr sz="1400">
                <a:latin typeface="Palatino Linotype" panose="02040502050505030304" pitchFamily="18" charset="0"/>
                <a:cs typeface="Arial"/>
              </a:rPr>
              <a:t>boothing</a:t>
            </a:r>
          </a:p>
        </p:txBody>
      </p:sp>
      <p:sp>
        <p:nvSpPr>
          <p:cNvPr id="10" name="object 9">
            <a:extLst>
              <a:ext uri="{FF2B5EF4-FFF2-40B4-BE49-F238E27FC236}">
                <a16:creationId xmlns:a16="http://schemas.microsoft.com/office/drawing/2014/main" id="{94768124-E160-46F2-86BA-C8FDF71E440C}"/>
              </a:ext>
            </a:extLst>
          </p:cNvPr>
          <p:cNvSpPr txBox="1"/>
          <p:nvPr/>
        </p:nvSpPr>
        <p:spPr>
          <a:xfrm>
            <a:off x="3938334" y="1507250"/>
            <a:ext cx="5410200" cy="320601"/>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Palatino Linotype" panose="02040502050505030304" pitchFamily="18" charset="0"/>
                <a:cs typeface="Arial"/>
              </a:rPr>
              <a:t>Most common</a:t>
            </a:r>
            <a:r>
              <a:rPr sz="2000" b="1" spc="-60" dirty="0">
                <a:latin typeface="Palatino Linotype" panose="02040502050505030304" pitchFamily="18" charset="0"/>
                <a:cs typeface="Arial"/>
              </a:rPr>
              <a:t> </a:t>
            </a:r>
            <a:r>
              <a:rPr lang="en-US" sz="2000" b="1" spc="-5" dirty="0">
                <a:latin typeface="Palatino Linotype" panose="02040502050505030304" pitchFamily="18" charset="0"/>
                <a:cs typeface="Arial"/>
              </a:rPr>
              <a:t>infractions </a:t>
            </a:r>
            <a:r>
              <a:rPr lang="en-US" sz="2000" spc="-5" dirty="0">
                <a:latin typeface="Palatino Linotype" panose="02040502050505030304" pitchFamily="18" charset="0"/>
                <a:cs typeface="Arial"/>
              </a:rPr>
              <a:t>(some examples)</a:t>
            </a:r>
            <a:endParaRPr sz="2000" dirty="0">
              <a:latin typeface="Palatino Linotype" panose="02040502050505030304" pitchFamily="18" charset="0"/>
              <a:cs typeface="Arial"/>
            </a:endParaRPr>
          </a:p>
        </p:txBody>
      </p:sp>
      <p:sp>
        <p:nvSpPr>
          <p:cNvPr id="11" name="object 10">
            <a:extLst>
              <a:ext uri="{FF2B5EF4-FFF2-40B4-BE49-F238E27FC236}">
                <a16:creationId xmlns:a16="http://schemas.microsoft.com/office/drawing/2014/main" id="{7655B8E7-2B65-4DA4-A7A6-EB55170ED771}"/>
              </a:ext>
            </a:extLst>
          </p:cNvPr>
          <p:cNvSpPr txBox="1"/>
          <p:nvPr/>
        </p:nvSpPr>
        <p:spPr>
          <a:xfrm>
            <a:off x="4006273" y="1895745"/>
            <a:ext cx="4657725" cy="2413609"/>
          </a:xfrm>
          <a:prstGeom prst="rect">
            <a:avLst/>
          </a:prstGeom>
        </p:spPr>
        <p:txBody>
          <a:bodyPr vert="horz" wrap="square" lIns="0" tIns="12700" rIns="0" bIns="0" rtlCol="0">
            <a:spAutoFit/>
          </a:bodyPr>
          <a:lstStyle/>
          <a:p>
            <a:pPr marL="298450" indent="-285750">
              <a:lnSpc>
                <a:spcPts val="2130"/>
              </a:lnSpc>
              <a:spcBef>
                <a:spcPts val="100"/>
              </a:spcBef>
              <a:buChar char="•"/>
              <a:tabLst>
                <a:tab pos="297815" algn="l"/>
                <a:tab pos="298450" algn="l"/>
              </a:tabLst>
            </a:pPr>
            <a:r>
              <a:rPr lang="en-US" sz="1400" dirty="0">
                <a:latin typeface="Palatino Linotype" panose="02040502050505030304" pitchFamily="18" charset="0"/>
                <a:cs typeface="Arial"/>
              </a:rPr>
              <a:t>Taking orders before the program starts</a:t>
            </a:r>
          </a:p>
          <a:p>
            <a:pPr marL="298450" indent="-285750">
              <a:lnSpc>
                <a:spcPts val="2130"/>
              </a:lnSpc>
              <a:spcBef>
                <a:spcPts val="100"/>
              </a:spcBef>
              <a:buChar char="•"/>
              <a:tabLst>
                <a:tab pos="297815" algn="l"/>
                <a:tab pos="298450" algn="l"/>
              </a:tabLst>
            </a:pPr>
            <a:r>
              <a:rPr sz="1400" dirty="0">
                <a:latin typeface="Palatino Linotype" panose="02040502050505030304" pitchFamily="18" charset="0"/>
                <a:cs typeface="Arial"/>
              </a:rPr>
              <a:t>Selling </a:t>
            </a:r>
            <a:r>
              <a:rPr sz="1400" spc="-5" dirty="0">
                <a:latin typeface="Palatino Linotype" panose="02040502050505030304" pitchFamily="18" charset="0"/>
                <a:cs typeface="Arial"/>
              </a:rPr>
              <a:t>for the incorrect</a:t>
            </a:r>
            <a:r>
              <a:rPr sz="1400" spc="-25" dirty="0">
                <a:latin typeface="Palatino Linotype" panose="02040502050505030304" pitchFamily="18" charset="0"/>
                <a:cs typeface="Arial"/>
              </a:rPr>
              <a:t> </a:t>
            </a:r>
            <a:r>
              <a:rPr sz="1400" spc="-5" dirty="0">
                <a:latin typeface="Palatino Linotype" panose="02040502050505030304" pitchFamily="18" charset="0"/>
                <a:cs typeface="Arial"/>
              </a:rPr>
              <a:t>price</a:t>
            </a:r>
            <a:endParaRPr sz="1400" dirty="0">
              <a:latin typeface="Palatino Linotype" panose="02040502050505030304" pitchFamily="18" charset="0"/>
              <a:cs typeface="Arial"/>
            </a:endParaRPr>
          </a:p>
          <a:p>
            <a:pPr marL="298450" indent="-285750">
              <a:lnSpc>
                <a:spcPts val="2130"/>
              </a:lnSpc>
              <a:spcBef>
                <a:spcPts val="40"/>
              </a:spcBef>
              <a:buChar char="•"/>
              <a:tabLst>
                <a:tab pos="297815" algn="l"/>
                <a:tab pos="298450" algn="l"/>
              </a:tabLst>
            </a:pPr>
            <a:r>
              <a:rPr sz="1400" dirty="0">
                <a:latin typeface="Palatino Linotype" panose="02040502050505030304" pitchFamily="18" charset="0"/>
                <a:cs typeface="Arial"/>
              </a:rPr>
              <a:t>Selling in </a:t>
            </a:r>
            <a:r>
              <a:rPr sz="1400" spc="-5" dirty="0">
                <a:latin typeface="Palatino Linotype" panose="02040502050505030304" pitchFamily="18" charset="0"/>
                <a:cs typeface="Arial"/>
              </a:rPr>
              <a:t>front </a:t>
            </a:r>
            <a:r>
              <a:rPr sz="1400" dirty="0">
                <a:latin typeface="Palatino Linotype" panose="02040502050505030304" pitchFamily="18" charset="0"/>
                <a:cs typeface="Arial"/>
              </a:rPr>
              <a:t>of a school </a:t>
            </a:r>
            <a:r>
              <a:rPr sz="1400" spc="-5" dirty="0">
                <a:latin typeface="Palatino Linotype" panose="02040502050505030304" pitchFamily="18" charset="0"/>
                <a:cs typeface="Arial"/>
              </a:rPr>
              <a:t>without</a:t>
            </a:r>
            <a:r>
              <a:rPr sz="1400" spc="-30" dirty="0">
                <a:latin typeface="Palatino Linotype" panose="02040502050505030304" pitchFamily="18" charset="0"/>
                <a:cs typeface="Arial"/>
              </a:rPr>
              <a:t> </a:t>
            </a:r>
            <a:r>
              <a:rPr sz="1400" spc="-5" dirty="0">
                <a:latin typeface="Palatino Linotype" panose="02040502050505030304" pitchFamily="18" charset="0"/>
                <a:cs typeface="Arial"/>
              </a:rPr>
              <a:t>approval</a:t>
            </a:r>
            <a:endParaRPr sz="1400" dirty="0">
              <a:latin typeface="Palatino Linotype" panose="02040502050505030304" pitchFamily="18" charset="0"/>
              <a:cs typeface="Arial"/>
            </a:endParaRPr>
          </a:p>
          <a:p>
            <a:pPr marL="298450" indent="-285750">
              <a:lnSpc>
                <a:spcPts val="2130"/>
              </a:lnSpc>
              <a:buChar char="•"/>
              <a:tabLst>
                <a:tab pos="297815" algn="l"/>
                <a:tab pos="298450" algn="l"/>
              </a:tabLst>
            </a:pPr>
            <a:r>
              <a:rPr sz="1400" spc="-5" dirty="0" err="1">
                <a:latin typeface="Palatino Linotype" panose="02040502050505030304" pitchFamily="18" charset="0"/>
                <a:cs typeface="Arial"/>
              </a:rPr>
              <a:t>Boothing</a:t>
            </a:r>
            <a:r>
              <a:rPr sz="1400" spc="-5" dirty="0">
                <a:latin typeface="Palatino Linotype" panose="02040502050505030304" pitchFamily="18" charset="0"/>
                <a:cs typeface="Arial"/>
              </a:rPr>
              <a:t> outside </a:t>
            </a:r>
            <a:r>
              <a:rPr sz="1400" dirty="0">
                <a:latin typeface="Palatino Linotype" panose="02040502050505030304" pitchFamily="18" charset="0"/>
                <a:cs typeface="Arial"/>
              </a:rPr>
              <a:t>of </a:t>
            </a:r>
            <a:r>
              <a:rPr sz="1400" spc="-5" dirty="0">
                <a:latin typeface="Palatino Linotype" panose="02040502050505030304" pitchFamily="18" charset="0"/>
                <a:cs typeface="Arial"/>
              </a:rPr>
              <a:t>GSGLA</a:t>
            </a:r>
            <a:r>
              <a:rPr sz="1400" spc="-100" dirty="0">
                <a:latin typeface="Palatino Linotype" panose="02040502050505030304" pitchFamily="18" charset="0"/>
                <a:cs typeface="Arial"/>
              </a:rPr>
              <a:t> </a:t>
            </a:r>
            <a:r>
              <a:rPr sz="1400" spc="-5" dirty="0">
                <a:latin typeface="Palatino Linotype" panose="02040502050505030304" pitchFamily="18" charset="0"/>
                <a:cs typeface="Arial"/>
              </a:rPr>
              <a:t>borders</a:t>
            </a:r>
            <a:endParaRPr sz="1400" dirty="0">
              <a:latin typeface="Palatino Linotype" panose="02040502050505030304" pitchFamily="18" charset="0"/>
              <a:cs typeface="Arial"/>
            </a:endParaRPr>
          </a:p>
          <a:p>
            <a:pPr marL="298450" indent="-285750">
              <a:lnSpc>
                <a:spcPct val="100000"/>
              </a:lnSpc>
              <a:spcBef>
                <a:spcPts val="40"/>
              </a:spcBef>
              <a:buChar char="•"/>
              <a:tabLst>
                <a:tab pos="297815" algn="l"/>
                <a:tab pos="298450" algn="l"/>
              </a:tabLst>
            </a:pPr>
            <a:r>
              <a:rPr sz="1400" spc="-5" dirty="0">
                <a:latin typeface="Palatino Linotype" panose="02040502050505030304" pitchFamily="18" charset="0"/>
                <a:cs typeface="Arial"/>
              </a:rPr>
              <a:t>Girls </a:t>
            </a:r>
            <a:r>
              <a:rPr sz="1400" dirty="0">
                <a:latin typeface="Palatino Linotype" panose="02040502050505030304" pitchFamily="18" charset="0"/>
                <a:cs typeface="Arial"/>
              </a:rPr>
              <a:t>selling or </a:t>
            </a:r>
            <a:r>
              <a:rPr sz="1400" spc="-5" dirty="0">
                <a:latin typeface="Palatino Linotype" panose="02040502050505030304" pitchFamily="18" charset="0"/>
                <a:cs typeface="Arial"/>
              </a:rPr>
              <a:t>delivering</a:t>
            </a:r>
            <a:r>
              <a:rPr sz="1400" spc="-45" dirty="0">
                <a:latin typeface="Palatino Linotype" panose="02040502050505030304" pitchFamily="18" charset="0"/>
                <a:cs typeface="Arial"/>
              </a:rPr>
              <a:t> </a:t>
            </a:r>
            <a:r>
              <a:rPr lang="en-US" sz="1400" dirty="0">
                <a:latin typeface="Palatino Linotype" panose="02040502050505030304" pitchFamily="18" charset="0"/>
                <a:cs typeface="Arial"/>
              </a:rPr>
              <a:t>without an adult present</a:t>
            </a:r>
            <a:endParaRPr sz="1400" dirty="0">
              <a:latin typeface="Palatino Linotype" panose="02040502050505030304" pitchFamily="18" charset="0"/>
              <a:cs typeface="Arial"/>
            </a:endParaRPr>
          </a:p>
          <a:p>
            <a:pPr marL="298450" indent="-285750">
              <a:lnSpc>
                <a:spcPts val="2130"/>
              </a:lnSpc>
              <a:spcBef>
                <a:spcPts val="40"/>
              </a:spcBef>
              <a:buChar char="•"/>
              <a:tabLst>
                <a:tab pos="297815" algn="l"/>
                <a:tab pos="298450" algn="l"/>
              </a:tabLst>
            </a:pPr>
            <a:r>
              <a:rPr sz="1400" spc="-5" dirty="0">
                <a:latin typeface="Palatino Linotype" panose="02040502050505030304" pitchFamily="18" charset="0"/>
                <a:cs typeface="Arial"/>
              </a:rPr>
              <a:t>Incorrect girl/adult ratio </a:t>
            </a:r>
            <a:r>
              <a:rPr sz="1400" dirty="0">
                <a:latin typeface="Palatino Linotype" panose="02040502050505030304" pitchFamily="18" charset="0"/>
                <a:cs typeface="Arial"/>
              </a:rPr>
              <a:t>at</a:t>
            </a:r>
            <a:r>
              <a:rPr sz="1400" spc="0" dirty="0">
                <a:latin typeface="Palatino Linotype" panose="02040502050505030304" pitchFamily="18" charset="0"/>
                <a:cs typeface="Arial"/>
              </a:rPr>
              <a:t> </a:t>
            </a:r>
            <a:r>
              <a:rPr sz="1400" spc="-5" dirty="0">
                <a:latin typeface="Palatino Linotype" panose="02040502050505030304" pitchFamily="18" charset="0"/>
                <a:cs typeface="Arial"/>
              </a:rPr>
              <a:t>booth</a:t>
            </a:r>
            <a:endParaRPr sz="1400" dirty="0">
              <a:latin typeface="Palatino Linotype" panose="02040502050505030304" pitchFamily="18" charset="0"/>
              <a:cs typeface="Arial"/>
            </a:endParaRPr>
          </a:p>
          <a:p>
            <a:pPr marL="298450" indent="-285750">
              <a:lnSpc>
                <a:spcPts val="2130"/>
              </a:lnSpc>
              <a:buChar char="•"/>
              <a:tabLst>
                <a:tab pos="297815" algn="l"/>
                <a:tab pos="298450" algn="l"/>
              </a:tabLst>
            </a:pPr>
            <a:r>
              <a:rPr sz="1400" spc="-5" dirty="0">
                <a:latin typeface="Palatino Linotype" panose="02040502050505030304" pitchFamily="18" charset="0"/>
                <a:cs typeface="Arial"/>
              </a:rPr>
              <a:t>Inappropriate </a:t>
            </a:r>
            <a:r>
              <a:rPr sz="1400" dirty="0">
                <a:latin typeface="Palatino Linotype" panose="02040502050505030304" pitchFamily="18" charset="0"/>
                <a:cs typeface="Arial"/>
              </a:rPr>
              <a:t>behavior at</a:t>
            </a:r>
            <a:r>
              <a:rPr sz="1400" spc="-40" dirty="0">
                <a:latin typeface="Palatino Linotype" panose="02040502050505030304" pitchFamily="18" charset="0"/>
                <a:cs typeface="Arial"/>
              </a:rPr>
              <a:t> </a:t>
            </a:r>
            <a:r>
              <a:rPr sz="1400" spc="-5" dirty="0">
                <a:latin typeface="Palatino Linotype" panose="02040502050505030304" pitchFamily="18" charset="0"/>
                <a:cs typeface="Arial"/>
              </a:rPr>
              <a:t>booth</a:t>
            </a:r>
            <a:endParaRPr sz="1400" dirty="0">
              <a:latin typeface="Palatino Linotype" panose="02040502050505030304" pitchFamily="18" charset="0"/>
              <a:cs typeface="Arial"/>
            </a:endParaRPr>
          </a:p>
          <a:p>
            <a:pPr marL="298450" indent="-285750">
              <a:lnSpc>
                <a:spcPts val="2130"/>
              </a:lnSpc>
              <a:spcBef>
                <a:spcPts val="40"/>
              </a:spcBef>
              <a:buChar char="•"/>
              <a:tabLst>
                <a:tab pos="297815" algn="l"/>
                <a:tab pos="298450" algn="l"/>
              </a:tabLst>
            </a:pPr>
            <a:r>
              <a:rPr sz="1400" dirty="0">
                <a:latin typeface="Palatino Linotype" panose="02040502050505030304" pitchFamily="18" charset="0"/>
                <a:cs typeface="Arial"/>
              </a:rPr>
              <a:t>Not cleaning up </a:t>
            </a:r>
            <a:r>
              <a:rPr sz="1400" spc="-5" dirty="0">
                <a:latin typeface="Palatino Linotype" panose="02040502050505030304" pitchFamily="18" charset="0"/>
                <a:cs typeface="Arial"/>
              </a:rPr>
              <a:t>after </a:t>
            </a:r>
            <a:r>
              <a:rPr sz="1400" dirty="0">
                <a:latin typeface="Palatino Linotype" panose="02040502050505030304" pitchFamily="18" charset="0"/>
                <a:cs typeface="Arial"/>
              </a:rPr>
              <a:t>at </a:t>
            </a:r>
            <a:r>
              <a:rPr sz="1400" spc="-5" dirty="0">
                <a:latin typeface="Palatino Linotype" panose="02040502050505030304" pitchFamily="18" charset="0"/>
                <a:cs typeface="Arial"/>
              </a:rPr>
              <a:t>booth</a:t>
            </a:r>
            <a:r>
              <a:rPr sz="1400" spc="-60" dirty="0">
                <a:latin typeface="Palatino Linotype" panose="02040502050505030304" pitchFamily="18" charset="0"/>
                <a:cs typeface="Arial"/>
              </a:rPr>
              <a:t> </a:t>
            </a:r>
            <a:r>
              <a:rPr sz="1400" spc="-5" dirty="0">
                <a:latin typeface="Palatino Linotype" panose="02040502050505030304" pitchFamily="18" charset="0"/>
                <a:cs typeface="Arial"/>
              </a:rPr>
              <a:t>site</a:t>
            </a:r>
            <a:endParaRPr sz="1400" dirty="0">
              <a:latin typeface="Palatino Linotype" panose="02040502050505030304" pitchFamily="18" charset="0"/>
              <a:cs typeface="Arial"/>
            </a:endParaRPr>
          </a:p>
          <a:p>
            <a:pPr marL="298450" indent="-285750">
              <a:lnSpc>
                <a:spcPts val="2130"/>
              </a:lnSpc>
              <a:buChar char="•"/>
              <a:tabLst>
                <a:tab pos="297815" algn="l"/>
                <a:tab pos="298450" algn="l"/>
              </a:tabLst>
            </a:pPr>
            <a:r>
              <a:rPr sz="1400" spc="-5" dirty="0">
                <a:latin typeface="Palatino Linotype" panose="02040502050505030304" pitchFamily="18" charset="0"/>
                <a:cs typeface="Arial"/>
              </a:rPr>
              <a:t>Failure to </a:t>
            </a:r>
            <a:r>
              <a:rPr sz="1400" dirty="0">
                <a:latin typeface="Palatino Linotype" panose="02040502050505030304" pitchFamily="18" charset="0"/>
                <a:cs typeface="Arial"/>
              </a:rPr>
              <a:t>pay </a:t>
            </a:r>
            <a:r>
              <a:rPr sz="1400" spc="-5" dirty="0">
                <a:latin typeface="Palatino Linotype" panose="02040502050505030304" pitchFamily="18" charset="0"/>
                <a:cs typeface="Arial"/>
              </a:rPr>
              <a:t>for</a:t>
            </a:r>
            <a:r>
              <a:rPr sz="1400" spc="-60" dirty="0">
                <a:latin typeface="Palatino Linotype" panose="02040502050505030304" pitchFamily="18" charset="0"/>
                <a:cs typeface="Arial"/>
              </a:rPr>
              <a:t> </a:t>
            </a:r>
            <a:r>
              <a:rPr sz="1400" dirty="0">
                <a:latin typeface="Palatino Linotype" panose="02040502050505030304" pitchFamily="18" charset="0"/>
                <a:cs typeface="Arial"/>
              </a:rPr>
              <a:t>cookies</a:t>
            </a:r>
          </a:p>
        </p:txBody>
      </p:sp>
      <p:sp>
        <p:nvSpPr>
          <p:cNvPr id="13" name="TextBox 12">
            <a:extLst>
              <a:ext uri="{FF2B5EF4-FFF2-40B4-BE49-F238E27FC236}">
                <a16:creationId xmlns:a16="http://schemas.microsoft.com/office/drawing/2014/main" id="{055BCC8C-651D-4734-9A70-1D7FA08A8493}"/>
              </a:ext>
            </a:extLst>
          </p:cNvPr>
          <p:cNvSpPr txBox="1"/>
          <p:nvPr/>
        </p:nvSpPr>
        <p:spPr>
          <a:xfrm>
            <a:off x="171449" y="3773106"/>
            <a:ext cx="3588472" cy="1131079"/>
          </a:xfrm>
          <a:prstGeom prst="rect">
            <a:avLst/>
          </a:prstGeom>
          <a:noFill/>
        </p:spPr>
        <p:txBody>
          <a:bodyPr wrap="square" rtlCol="0">
            <a:spAutoFit/>
          </a:bodyPr>
          <a:lstStyle/>
          <a:p>
            <a:r>
              <a:rPr lang="en-US" dirty="0">
                <a:latin typeface="Palatino Linotype" panose="02040502050505030304" pitchFamily="18" charset="0"/>
                <a:cs typeface="Arial" panose="020B0604020202020204" pitchFamily="34" charset="0"/>
              </a:rPr>
              <a:t>If you see someone not following the rules, </a:t>
            </a:r>
            <a:r>
              <a:rPr lang="en-US" b="1" dirty="0">
                <a:solidFill>
                  <a:srgbClr val="FF0000"/>
                </a:solidFill>
                <a:latin typeface="Palatino Linotype" panose="02040502050505030304" pitchFamily="18" charset="0"/>
                <a:cs typeface="Arial" panose="020B0604020202020204" pitchFamily="34" charset="0"/>
              </a:rPr>
              <a:t>do not approach </a:t>
            </a:r>
            <a:r>
              <a:rPr lang="en-US" dirty="0">
                <a:latin typeface="Palatino Linotype" panose="02040502050505030304" pitchFamily="18" charset="0"/>
                <a:cs typeface="Arial" panose="020B0604020202020204" pitchFamily="34" charset="0"/>
              </a:rPr>
              <a:t>them. Get their troop number and contact your troop or service unit cookie chair. </a:t>
            </a:r>
            <a:r>
              <a:rPr lang="en-US" b="1" dirty="0">
                <a:latin typeface="Palatino Linotype" panose="02040502050505030304" pitchFamily="18" charset="0"/>
                <a:cs typeface="Arial" panose="020B0604020202020204" pitchFamily="34" charset="0"/>
              </a:rPr>
              <a:t>Do not take pictures of girls!</a:t>
            </a:r>
          </a:p>
        </p:txBody>
      </p:sp>
      <p:pic>
        <p:nvPicPr>
          <p:cNvPr id="15" name="Picture 2" descr="Image result for on my honor jpg">
            <a:extLst>
              <a:ext uri="{FF2B5EF4-FFF2-40B4-BE49-F238E27FC236}">
                <a16:creationId xmlns:a16="http://schemas.microsoft.com/office/drawing/2014/main" id="{1F7A07D0-E1DD-42D1-B03D-6127D265ECE3}"/>
              </a:ext>
            </a:extLst>
          </p:cNvPr>
          <p:cNvPicPr>
            <a:picLocks noChangeAspect="1" noChangeArrowheads="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911748" y="1924251"/>
            <a:ext cx="2107874" cy="210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213861"/>
      </p:ext>
    </p:extLst>
  </p:cSld>
  <p:clrMapOvr>
    <a:masterClrMapping/>
  </p:clrMapOvr>
  <p:transition advTm="49491">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0"/>
          </p:nvPr>
        </p:nvSpPr>
        <p:spPr/>
        <p:txBody>
          <a:bodyPr/>
          <a:lstStyle/>
          <a:p>
            <a:fld id="{7691CCDB-B024-8747-B233-CAD1CBC7A901}" type="slidenum">
              <a:rPr lang="en-US" smtClean="0"/>
              <a:pPr/>
              <a:t>22</a:t>
            </a:fld>
            <a:endParaRPr lang="en-US"/>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1"/>
          </p:nvPr>
        </p:nvSpPr>
        <p:spPr/>
        <p:txBody>
          <a:bodyPr/>
          <a:lstStyle/>
          <a:p>
            <a:r>
              <a:rPr lang="en-US"/>
              <a:t>©2021 Girl Scouts of the USA. All Rights Reserved.  Not for public distribution.</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idx="4294967295"/>
          </p:nvPr>
        </p:nvSpPr>
        <p:spPr>
          <a:xfrm>
            <a:off x="342900" y="257175"/>
            <a:ext cx="8801100" cy="327025"/>
          </a:xfrm>
        </p:spPr>
        <p:txBody>
          <a:bodyPr>
            <a:noAutofit/>
          </a:bodyPr>
          <a:lstStyle/>
          <a:p>
            <a:r>
              <a:rPr lang="en-US" sz="3200" b="1" i="1" dirty="0">
                <a:solidFill>
                  <a:srgbClr val="000000"/>
                </a:solidFill>
                <a:latin typeface="Palatino Linotype" panose="02040502050505030304" pitchFamily="18" charset="0"/>
                <a:cs typeface="Arial"/>
              </a:rPr>
              <a:t>Cookie</a:t>
            </a:r>
            <a:r>
              <a:rPr lang="en-US" sz="3200" b="1" dirty="0"/>
              <a:t> </a:t>
            </a:r>
            <a:r>
              <a:rPr lang="en-US" sz="3200" b="1" i="1" dirty="0">
                <a:solidFill>
                  <a:srgbClr val="000000"/>
                </a:solidFill>
                <a:latin typeface="Palatino Linotype" panose="02040502050505030304" pitchFamily="18" charset="0"/>
                <a:cs typeface="Arial"/>
              </a:rPr>
              <a:t>Retail</a:t>
            </a:r>
            <a:r>
              <a:rPr lang="en-US" sz="3200" b="1" dirty="0"/>
              <a:t> </a:t>
            </a:r>
            <a:r>
              <a:rPr lang="en-US" sz="3200" b="1" i="1" dirty="0">
                <a:solidFill>
                  <a:srgbClr val="000000"/>
                </a:solidFill>
                <a:latin typeface="Palatino Linotype" panose="02040502050505030304" pitchFamily="18" charset="0"/>
                <a:cs typeface="Arial"/>
              </a:rPr>
              <a:t>Merchandise</a:t>
            </a:r>
            <a:endParaRPr lang="en-US" sz="3200" dirty="0"/>
          </a:p>
        </p:txBody>
      </p:sp>
      <p:sp>
        <p:nvSpPr>
          <p:cNvPr id="7" name="TextBox 6">
            <a:extLst>
              <a:ext uri="{FF2B5EF4-FFF2-40B4-BE49-F238E27FC236}">
                <a16:creationId xmlns:a16="http://schemas.microsoft.com/office/drawing/2014/main" id="{4A9147EB-3BB2-49EB-BD9E-8C6B80F19E26}"/>
              </a:ext>
            </a:extLst>
          </p:cNvPr>
          <p:cNvSpPr txBox="1"/>
          <p:nvPr/>
        </p:nvSpPr>
        <p:spPr>
          <a:xfrm>
            <a:off x="415317" y="4205733"/>
            <a:ext cx="8313366" cy="584775"/>
          </a:xfrm>
          <a:prstGeom prst="rect">
            <a:avLst/>
          </a:prstGeom>
          <a:solidFill>
            <a:schemeClr val="accent3">
              <a:alpha val="70000"/>
            </a:schemeClr>
          </a:solidFill>
        </p:spPr>
        <p:txBody>
          <a:bodyPr wrap="square" rtlCol="0">
            <a:spAutoFit/>
          </a:bodyPr>
          <a:lstStyle/>
          <a:p>
            <a:pPr algn="ctr"/>
            <a:r>
              <a:rPr lang="en-US" sz="1600" b="1" dirty="0">
                <a:latin typeface="Girl Scout Text Medium" panose="02020003000000000000" pitchFamily="18" charset="0"/>
                <a:cs typeface="Arial" panose="020B0604020202020204" pitchFamily="34" charset="0"/>
              </a:rPr>
              <a:t>Build brand awareness and boost sales!  </a:t>
            </a:r>
          </a:p>
          <a:p>
            <a:pPr algn="ctr"/>
            <a:r>
              <a:rPr lang="en-US" sz="1600" b="1" dirty="0">
                <a:latin typeface="Girl Scout Text Medium" panose="02020003000000000000" pitchFamily="18" charset="0"/>
                <a:cs typeface="Arial" panose="020B0604020202020204" pitchFamily="34" charset="0"/>
              </a:rPr>
              <a:t>These marketing tools can be found in our GSGLA stores in mid-November.</a:t>
            </a:r>
            <a:endParaRPr lang="en-US" sz="1600" dirty="0">
              <a:latin typeface="Girl Scout Text Medium" panose="02020003000000000000" pitchFamily="18" charset="0"/>
              <a:cs typeface="Arial" panose="020B0604020202020204" pitchFamily="34" charset="0"/>
            </a:endParaRPr>
          </a:p>
        </p:txBody>
      </p:sp>
      <p:sp>
        <p:nvSpPr>
          <p:cNvPr id="10" name="Rectangle 9">
            <a:extLst>
              <a:ext uri="{FF2B5EF4-FFF2-40B4-BE49-F238E27FC236}">
                <a16:creationId xmlns:a16="http://schemas.microsoft.com/office/drawing/2014/main" id="{E8D443C7-4448-451A-ADAC-2A827380803C}"/>
              </a:ext>
            </a:extLst>
          </p:cNvPr>
          <p:cNvSpPr/>
          <p:nvPr/>
        </p:nvSpPr>
        <p:spPr>
          <a:xfrm>
            <a:off x="7365206" y="766429"/>
            <a:ext cx="721519" cy="505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ABF157E-CD32-46D7-BDCA-2F01860E46BF}"/>
              </a:ext>
            </a:extLst>
          </p:cNvPr>
          <p:cNvSpPr txBox="1"/>
          <p:nvPr/>
        </p:nvSpPr>
        <p:spPr>
          <a:xfrm>
            <a:off x="5929042" y="376786"/>
            <a:ext cx="416090" cy="298872"/>
          </a:xfrm>
          <a:prstGeom prst="rect">
            <a:avLst/>
          </a:prstGeom>
          <a:solidFill>
            <a:schemeClr val="bg1"/>
          </a:solidFill>
          <a:ln>
            <a:noFill/>
          </a:ln>
        </p:spPr>
        <p:txBody>
          <a:bodyPr vert="horz" wrap="square" lIns="91440" tIns="45720" rIns="91440" bIns="45720" rtlCol="0" anchor="ctr">
            <a:noAutofit/>
          </a:bodyPr>
          <a:lstStyle/>
          <a:p>
            <a:pPr algn="l"/>
            <a:endParaRPr lang="en-US"/>
          </a:p>
        </p:txBody>
      </p:sp>
      <p:sp>
        <p:nvSpPr>
          <p:cNvPr id="32" name="TextBox 31">
            <a:extLst>
              <a:ext uri="{FF2B5EF4-FFF2-40B4-BE49-F238E27FC236}">
                <a16:creationId xmlns:a16="http://schemas.microsoft.com/office/drawing/2014/main" id="{30A14449-E7F2-4C0A-A557-337C50F4009B}"/>
              </a:ext>
            </a:extLst>
          </p:cNvPr>
          <p:cNvSpPr txBox="1"/>
          <p:nvPr/>
        </p:nvSpPr>
        <p:spPr>
          <a:xfrm>
            <a:off x="7282803" y="1216527"/>
            <a:ext cx="670350" cy="327711"/>
          </a:xfrm>
          <a:prstGeom prst="rect">
            <a:avLst/>
          </a:prstGeom>
          <a:solidFill>
            <a:schemeClr val="bg1"/>
          </a:solidFill>
          <a:ln>
            <a:noFill/>
          </a:ln>
        </p:spPr>
        <p:txBody>
          <a:bodyPr vert="horz" wrap="square" lIns="91440" tIns="45720" rIns="91440" bIns="45720" rtlCol="0" anchor="ctr">
            <a:noAutofit/>
          </a:bodyPr>
          <a:lstStyle/>
          <a:p>
            <a:pPr algn="l"/>
            <a:endParaRPr lang="en-US"/>
          </a:p>
        </p:txBody>
      </p:sp>
      <p:sp>
        <p:nvSpPr>
          <p:cNvPr id="33" name="TextBox 32">
            <a:extLst>
              <a:ext uri="{FF2B5EF4-FFF2-40B4-BE49-F238E27FC236}">
                <a16:creationId xmlns:a16="http://schemas.microsoft.com/office/drawing/2014/main" id="{E6C13D85-B39A-4495-8F42-4E161276A463}"/>
              </a:ext>
            </a:extLst>
          </p:cNvPr>
          <p:cNvSpPr txBox="1"/>
          <p:nvPr/>
        </p:nvSpPr>
        <p:spPr>
          <a:xfrm>
            <a:off x="8413898" y="1339702"/>
            <a:ext cx="238349" cy="517451"/>
          </a:xfrm>
          <a:prstGeom prst="rect">
            <a:avLst/>
          </a:prstGeom>
          <a:solidFill>
            <a:schemeClr val="bg1"/>
          </a:solidFill>
          <a:ln>
            <a:noFill/>
          </a:ln>
        </p:spPr>
        <p:txBody>
          <a:bodyPr vert="horz" wrap="square" lIns="91440" tIns="45720" rIns="91440" bIns="45720" rtlCol="0" anchor="ctr">
            <a:noAutofit/>
          </a:bodyPr>
          <a:lstStyle/>
          <a:p>
            <a:pPr algn="l"/>
            <a:endParaRPr lang="en-US"/>
          </a:p>
        </p:txBody>
      </p:sp>
      <p:pic>
        <p:nvPicPr>
          <p:cNvPr id="3" name="Picture 2" descr="A green cardboard display case&#10;&#10;Description automatically generated with medium confidence">
            <a:extLst>
              <a:ext uri="{FF2B5EF4-FFF2-40B4-BE49-F238E27FC236}">
                <a16:creationId xmlns:a16="http://schemas.microsoft.com/office/drawing/2014/main" id="{6AF4AF28-9673-3E5E-BEEC-4840E9EECB27}"/>
              </a:ext>
            </a:extLst>
          </p:cNvPr>
          <p:cNvPicPr>
            <a:picLocks noChangeAspect="1"/>
          </p:cNvPicPr>
          <p:nvPr/>
        </p:nvPicPr>
        <p:blipFill>
          <a:blip r:embed="rId3"/>
          <a:stretch>
            <a:fillRect/>
          </a:stretch>
        </p:blipFill>
        <p:spPr>
          <a:xfrm>
            <a:off x="143097" y="603897"/>
            <a:ext cx="1618364" cy="1618364"/>
          </a:xfrm>
          <a:prstGeom prst="rect">
            <a:avLst/>
          </a:prstGeom>
        </p:spPr>
      </p:pic>
      <p:pic>
        <p:nvPicPr>
          <p:cNvPr id="6" name="Picture 5">
            <a:extLst>
              <a:ext uri="{FF2B5EF4-FFF2-40B4-BE49-F238E27FC236}">
                <a16:creationId xmlns:a16="http://schemas.microsoft.com/office/drawing/2014/main" id="{01B12C39-1995-C417-8FBB-7C7308956309}"/>
              </a:ext>
            </a:extLst>
          </p:cNvPr>
          <p:cNvPicPr>
            <a:picLocks noChangeAspect="1"/>
          </p:cNvPicPr>
          <p:nvPr/>
        </p:nvPicPr>
        <p:blipFill>
          <a:blip r:embed="rId4"/>
          <a:stretch>
            <a:fillRect/>
          </a:stretch>
        </p:blipFill>
        <p:spPr>
          <a:xfrm>
            <a:off x="526524" y="2196864"/>
            <a:ext cx="851509" cy="403227"/>
          </a:xfrm>
          <a:prstGeom prst="rect">
            <a:avLst/>
          </a:prstGeom>
        </p:spPr>
      </p:pic>
      <p:pic>
        <p:nvPicPr>
          <p:cNvPr id="11" name="Picture 10">
            <a:extLst>
              <a:ext uri="{FF2B5EF4-FFF2-40B4-BE49-F238E27FC236}">
                <a16:creationId xmlns:a16="http://schemas.microsoft.com/office/drawing/2014/main" id="{2F83DC15-B1D2-F392-320A-22EF23E25B8B}"/>
              </a:ext>
            </a:extLst>
          </p:cNvPr>
          <p:cNvPicPr>
            <a:picLocks noChangeAspect="1"/>
          </p:cNvPicPr>
          <p:nvPr/>
        </p:nvPicPr>
        <p:blipFill>
          <a:blip r:embed="rId5"/>
          <a:stretch>
            <a:fillRect/>
          </a:stretch>
        </p:blipFill>
        <p:spPr>
          <a:xfrm>
            <a:off x="1973693" y="900195"/>
            <a:ext cx="1726427" cy="879013"/>
          </a:xfrm>
          <a:prstGeom prst="rect">
            <a:avLst/>
          </a:prstGeom>
        </p:spPr>
      </p:pic>
      <p:pic>
        <p:nvPicPr>
          <p:cNvPr id="13" name="Picture 12">
            <a:extLst>
              <a:ext uri="{FF2B5EF4-FFF2-40B4-BE49-F238E27FC236}">
                <a16:creationId xmlns:a16="http://schemas.microsoft.com/office/drawing/2014/main" id="{EA5804D2-39C8-8CB9-7A1B-E503463B85F2}"/>
              </a:ext>
            </a:extLst>
          </p:cNvPr>
          <p:cNvPicPr>
            <a:picLocks noChangeAspect="1"/>
          </p:cNvPicPr>
          <p:nvPr/>
        </p:nvPicPr>
        <p:blipFill>
          <a:blip r:embed="rId6"/>
          <a:stretch>
            <a:fillRect/>
          </a:stretch>
        </p:blipFill>
        <p:spPr>
          <a:xfrm>
            <a:off x="2290050" y="1866673"/>
            <a:ext cx="1093712" cy="308334"/>
          </a:xfrm>
          <a:prstGeom prst="rect">
            <a:avLst/>
          </a:prstGeom>
        </p:spPr>
      </p:pic>
      <p:pic>
        <p:nvPicPr>
          <p:cNvPr id="15" name="Picture 14">
            <a:extLst>
              <a:ext uri="{FF2B5EF4-FFF2-40B4-BE49-F238E27FC236}">
                <a16:creationId xmlns:a16="http://schemas.microsoft.com/office/drawing/2014/main" id="{E0C90229-1290-85C1-AAB7-5709D9117DB2}"/>
              </a:ext>
            </a:extLst>
          </p:cNvPr>
          <p:cNvPicPr>
            <a:picLocks noChangeAspect="1"/>
          </p:cNvPicPr>
          <p:nvPr/>
        </p:nvPicPr>
        <p:blipFill>
          <a:blip r:embed="rId7"/>
          <a:stretch>
            <a:fillRect/>
          </a:stretch>
        </p:blipFill>
        <p:spPr>
          <a:xfrm>
            <a:off x="4125431" y="2299063"/>
            <a:ext cx="1207453" cy="312589"/>
          </a:xfrm>
          <a:prstGeom prst="rect">
            <a:avLst/>
          </a:prstGeom>
        </p:spPr>
      </p:pic>
      <p:pic>
        <p:nvPicPr>
          <p:cNvPr id="17" name="Picture 16" descr="A pair of green foam finger hands with white text&#10;&#10;Description automatically generated">
            <a:extLst>
              <a:ext uri="{FF2B5EF4-FFF2-40B4-BE49-F238E27FC236}">
                <a16:creationId xmlns:a16="http://schemas.microsoft.com/office/drawing/2014/main" id="{2B03BFC2-B62C-0A43-147C-D7FD5D39C287}"/>
              </a:ext>
            </a:extLst>
          </p:cNvPr>
          <p:cNvPicPr>
            <a:picLocks noChangeAspect="1"/>
          </p:cNvPicPr>
          <p:nvPr/>
        </p:nvPicPr>
        <p:blipFill>
          <a:blip r:embed="rId8"/>
          <a:stretch>
            <a:fillRect/>
          </a:stretch>
        </p:blipFill>
        <p:spPr>
          <a:xfrm>
            <a:off x="3987304" y="673404"/>
            <a:ext cx="1501412" cy="1602773"/>
          </a:xfrm>
          <a:prstGeom prst="rect">
            <a:avLst/>
          </a:prstGeom>
        </p:spPr>
      </p:pic>
      <p:pic>
        <p:nvPicPr>
          <p:cNvPr id="20" name="Picture 19">
            <a:extLst>
              <a:ext uri="{FF2B5EF4-FFF2-40B4-BE49-F238E27FC236}">
                <a16:creationId xmlns:a16="http://schemas.microsoft.com/office/drawing/2014/main" id="{6172844A-3FC3-932D-CA4D-AC3CF66B0E86}"/>
              </a:ext>
            </a:extLst>
          </p:cNvPr>
          <p:cNvPicPr>
            <a:picLocks noChangeAspect="1"/>
          </p:cNvPicPr>
          <p:nvPr/>
        </p:nvPicPr>
        <p:blipFill>
          <a:blip r:embed="rId9"/>
          <a:stretch>
            <a:fillRect/>
          </a:stretch>
        </p:blipFill>
        <p:spPr>
          <a:xfrm>
            <a:off x="203465" y="2866420"/>
            <a:ext cx="2455436" cy="993714"/>
          </a:xfrm>
          <a:prstGeom prst="rect">
            <a:avLst/>
          </a:prstGeom>
        </p:spPr>
      </p:pic>
      <p:pic>
        <p:nvPicPr>
          <p:cNvPr id="23" name="Picture 22">
            <a:extLst>
              <a:ext uri="{FF2B5EF4-FFF2-40B4-BE49-F238E27FC236}">
                <a16:creationId xmlns:a16="http://schemas.microsoft.com/office/drawing/2014/main" id="{7BCEF4C8-BF95-5FC5-11EC-B6E6F225F6AD}"/>
              </a:ext>
            </a:extLst>
          </p:cNvPr>
          <p:cNvPicPr>
            <a:picLocks noChangeAspect="1"/>
          </p:cNvPicPr>
          <p:nvPr/>
        </p:nvPicPr>
        <p:blipFill>
          <a:blip r:embed="rId10"/>
          <a:stretch>
            <a:fillRect/>
          </a:stretch>
        </p:blipFill>
        <p:spPr>
          <a:xfrm>
            <a:off x="7214152" y="257175"/>
            <a:ext cx="1438095" cy="3476190"/>
          </a:xfrm>
          <a:prstGeom prst="rect">
            <a:avLst/>
          </a:prstGeom>
        </p:spPr>
      </p:pic>
      <p:pic>
        <p:nvPicPr>
          <p:cNvPr id="25" name="Picture 24">
            <a:extLst>
              <a:ext uri="{FF2B5EF4-FFF2-40B4-BE49-F238E27FC236}">
                <a16:creationId xmlns:a16="http://schemas.microsoft.com/office/drawing/2014/main" id="{91730CE6-B13C-A16A-C9F7-0365715F1282}"/>
              </a:ext>
            </a:extLst>
          </p:cNvPr>
          <p:cNvPicPr>
            <a:picLocks noChangeAspect="1"/>
          </p:cNvPicPr>
          <p:nvPr/>
        </p:nvPicPr>
        <p:blipFill>
          <a:blip r:embed="rId11"/>
          <a:stretch>
            <a:fillRect/>
          </a:stretch>
        </p:blipFill>
        <p:spPr>
          <a:xfrm>
            <a:off x="5744677" y="766429"/>
            <a:ext cx="1307594" cy="1827660"/>
          </a:xfrm>
          <a:prstGeom prst="rect">
            <a:avLst/>
          </a:prstGeom>
        </p:spPr>
      </p:pic>
      <p:pic>
        <p:nvPicPr>
          <p:cNvPr id="27" name="Picture 26">
            <a:extLst>
              <a:ext uri="{FF2B5EF4-FFF2-40B4-BE49-F238E27FC236}">
                <a16:creationId xmlns:a16="http://schemas.microsoft.com/office/drawing/2014/main" id="{4A20AA4D-E66F-5BBB-ACA1-0D28D22DA147}"/>
              </a:ext>
            </a:extLst>
          </p:cNvPr>
          <p:cNvPicPr>
            <a:picLocks noChangeAspect="1"/>
          </p:cNvPicPr>
          <p:nvPr/>
        </p:nvPicPr>
        <p:blipFill>
          <a:blip r:embed="rId12"/>
          <a:stretch>
            <a:fillRect/>
          </a:stretch>
        </p:blipFill>
        <p:spPr>
          <a:xfrm>
            <a:off x="3018397" y="2702882"/>
            <a:ext cx="1019048" cy="1266667"/>
          </a:xfrm>
          <a:prstGeom prst="rect">
            <a:avLst/>
          </a:prstGeom>
        </p:spPr>
      </p:pic>
      <p:pic>
        <p:nvPicPr>
          <p:cNvPr id="29" name="Picture 28">
            <a:extLst>
              <a:ext uri="{FF2B5EF4-FFF2-40B4-BE49-F238E27FC236}">
                <a16:creationId xmlns:a16="http://schemas.microsoft.com/office/drawing/2014/main" id="{9BAE44BC-16A8-AD37-C8BF-A20026C77713}"/>
              </a:ext>
            </a:extLst>
          </p:cNvPr>
          <p:cNvPicPr>
            <a:picLocks noChangeAspect="1"/>
          </p:cNvPicPr>
          <p:nvPr/>
        </p:nvPicPr>
        <p:blipFill>
          <a:blip r:embed="rId13"/>
          <a:stretch>
            <a:fillRect/>
          </a:stretch>
        </p:blipFill>
        <p:spPr>
          <a:xfrm>
            <a:off x="4738010" y="2847836"/>
            <a:ext cx="1832130" cy="1263978"/>
          </a:xfrm>
          <a:prstGeom prst="rect">
            <a:avLst/>
          </a:prstGeom>
        </p:spPr>
      </p:pic>
    </p:spTree>
    <p:extLst>
      <p:ext uri="{BB962C8B-B14F-4D97-AF65-F5344CB8AC3E}">
        <p14:creationId xmlns:p14="http://schemas.microsoft.com/office/powerpoint/2010/main" val="30640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8" name="object 5">
            <a:extLst>
              <a:ext uri="{FF2B5EF4-FFF2-40B4-BE49-F238E27FC236}">
                <a16:creationId xmlns:a16="http://schemas.microsoft.com/office/drawing/2014/main" id="{42A545E7-CC47-4DAE-AF45-074558ED7F50}"/>
              </a:ext>
            </a:extLst>
          </p:cNvPr>
          <p:cNvSpPr txBox="1">
            <a:spLocks/>
          </p:cNvSpPr>
          <p:nvPr/>
        </p:nvSpPr>
        <p:spPr>
          <a:xfrm>
            <a:off x="273627" y="156750"/>
            <a:ext cx="7620000" cy="587339"/>
          </a:xfrm>
          <a:prstGeom prst="rect">
            <a:avLst/>
          </a:prstGeom>
          <a:noFill/>
          <a:ln w="25399">
            <a:noFill/>
          </a:ln>
        </p:spPr>
        <p:txBody>
          <a:bodyPr vert="horz" wrap="square" lIns="0" tIns="33019" rIns="0" bIns="0" rtlCol="0">
            <a:sp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marL="78105">
              <a:lnSpc>
                <a:spcPct val="100000"/>
              </a:lnSpc>
              <a:spcBef>
                <a:spcPts val="259"/>
              </a:spcBef>
            </a:pPr>
            <a:r>
              <a:rPr lang="en-US" sz="3600" b="1" i="1" spc="-5" dirty="0">
                <a:solidFill>
                  <a:srgbClr val="000000"/>
                </a:solidFill>
                <a:latin typeface="Palatino Linotype" panose="02040502050505030304" pitchFamily="18" charset="0"/>
                <a:cs typeface="Arial"/>
              </a:rPr>
              <a:t>Commonly Asked Questions</a:t>
            </a:r>
            <a:endParaRPr lang="en-US" sz="3600" b="1" i="1" dirty="0">
              <a:latin typeface="Palatino Linotype" panose="02040502050505030304" pitchFamily="18" charset="0"/>
              <a:cs typeface="Arial"/>
            </a:endParaRPr>
          </a:p>
        </p:txBody>
      </p:sp>
      <p:sp>
        <p:nvSpPr>
          <p:cNvPr id="2" name="TextBox 1">
            <a:extLst>
              <a:ext uri="{FF2B5EF4-FFF2-40B4-BE49-F238E27FC236}">
                <a16:creationId xmlns:a16="http://schemas.microsoft.com/office/drawing/2014/main" id="{0D52A577-E1D6-60E0-5D13-CA900AE91391}"/>
              </a:ext>
            </a:extLst>
          </p:cNvPr>
          <p:cNvSpPr txBox="1"/>
          <p:nvPr/>
        </p:nvSpPr>
        <p:spPr>
          <a:xfrm>
            <a:off x="273626" y="874807"/>
            <a:ext cx="8493301" cy="3200876"/>
          </a:xfrm>
          <a:prstGeom prst="rect">
            <a:avLst/>
          </a:prstGeom>
          <a:noFill/>
          <a:ln>
            <a:noFill/>
          </a:ln>
        </p:spPr>
        <p:txBody>
          <a:bodyPr wrap="square">
            <a:spAutoFit/>
          </a:bodyPr>
          <a:lstStyle/>
          <a:p>
            <a:pPr marL="355600" indent="-342900">
              <a:lnSpc>
                <a:spcPct val="100000"/>
              </a:lnSpc>
              <a:spcBef>
                <a:spcPts val="585"/>
              </a:spcBef>
              <a:buFont typeface="+mj-lt"/>
              <a:buAutoNum type="arabicPeriod"/>
            </a:pPr>
            <a:r>
              <a:rPr lang="en-US" sz="1800" spc="-5" dirty="0">
                <a:latin typeface="Palatino Linotype" panose="02040502050505030304" pitchFamily="18" charset="0"/>
                <a:cs typeface="Arial"/>
              </a:rPr>
              <a:t>Can I return cookies?</a:t>
            </a:r>
          </a:p>
          <a:p>
            <a:pPr marL="355600" indent="-342900">
              <a:spcBef>
                <a:spcPts val="585"/>
              </a:spcBef>
              <a:buFont typeface="+mj-lt"/>
              <a:buAutoNum type="arabicPeriod"/>
            </a:pPr>
            <a:r>
              <a:rPr lang="en-US" sz="1800" spc="-5" dirty="0">
                <a:latin typeface="Palatino Linotype" panose="02040502050505030304" pitchFamily="18" charset="0"/>
                <a:cs typeface="Arial"/>
              </a:rPr>
              <a:t>My friend owns a restaurant and said my daughter could sell in front of it. Is that ok?</a:t>
            </a:r>
          </a:p>
          <a:p>
            <a:pPr marL="355600" indent="-342900">
              <a:spcBef>
                <a:spcPts val="585"/>
              </a:spcBef>
              <a:buFont typeface="+mj-lt"/>
              <a:buAutoNum type="arabicPeriod"/>
            </a:pPr>
            <a:r>
              <a:rPr lang="en-US" sz="1800" spc="-5" dirty="0">
                <a:latin typeface="Palatino Linotype" panose="02040502050505030304" pitchFamily="18" charset="0"/>
                <a:cs typeface="Arial"/>
              </a:rPr>
              <a:t>Can my Girl Scout do a walkabout on a college campus?</a:t>
            </a:r>
          </a:p>
          <a:p>
            <a:pPr marL="355600" indent="-342900">
              <a:spcBef>
                <a:spcPts val="585"/>
              </a:spcBef>
              <a:buFont typeface="+mj-lt"/>
              <a:buAutoNum type="arabicPeriod"/>
            </a:pPr>
            <a:r>
              <a:rPr lang="en-US" sz="1800" spc="-5" dirty="0">
                <a:latin typeface="Palatino Linotype" panose="02040502050505030304" pitchFamily="18" charset="0"/>
                <a:cs typeface="Arial"/>
              </a:rPr>
              <a:t>What are the options to participate if my daughter’s troop does not want to sell cookies?</a:t>
            </a:r>
          </a:p>
          <a:p>
            <a:pPr marL="355600" indent="-342900">
              <a:spcBef>
                <a:spcPts val="585"/>
              </a:spcBef>
              <a:buFont typeface="+mj-lt"/>
              <a:buAutoNum type="arabicPeriod"/>
            </a:pPr>
            <a:r>
              <a:rPr lang="en-US" sz="1800" spc="-5" dirty="0">
                <a:latin typeface="Palatino Linotype" panose="02040502050505030304" pitchFamily="18" charset="0"/>
                <a:cs typeface="Arial"/>
              </a:rPr>
              <a:t>Can my Girl Scout sell cookies in front of a marijuana dispensary?</a:t>
            </a:r>
          </a:p>
          <a:p>
            <a:pPr marL="342900" marR="0" lvl="0" indent="-342900">
              <a:spcBef>
                <a:spcPts val="0"/>
              </a:spcBef>
              <a:spcAft>
                <a:spcPts val="0"/>
              </a:spcAft>
              <a:buFont typeface="+mj-lt"/>
              <a:buAutoNum type="arabicPeriod"/>
            </a:pPr>
            <a:r>
              <a:rPr lang="en-US" sz="1800" dirty="0">
                <a:effectLst/>
                <a:latin typeface="Girl Scout Text Book" panose="02020003000000000000" pitchFamily="18" charset="0"/>
                <a:ea typeface="Times New Roman" panose="02020603050405020304" pitchFamily="18" charset="0"/>
              </a:rPr>
              <a:t>Can I post on Next Door?</a:t>
            </a:r>
            <a:endParaRPr lang="en-US" sz="1800" dirty="0">
              <a:effectLst/>
              <a:latin typeface="Calibri" panose="020F0502020204030204" pitchFamily="34" charset="0"/>
              <a:ea typeface="Calibri" panose="020F0502020204030204" pitchFamily="34" charset="0"/>
            </a:endParaRPr>
          </a:p>
          <a:p>
            <a:pPr marL="355600" indent="-342900">
              <a:spcBef>
                <a:spcPts val="585"/>
              </a:spcBef>
              <a:buFont typeface="+mj-lt"/>
              <a:buAutoNum type="arabicPeriod"/>
            </a:pPr>
            <a:endParaRPr lang="en-US" sz="1400" spc="-5" dirty="0">
              <a:latin typeface="Palatino Linotype" panose="02040502050505030304" pitchFamily="18" charset="0"/>
              <a:cs typeface="Arial"/>
            </a:endParaRPr>
          </a:p>
          <a:p>
            <a:pPr marL="12700">
              <a:lnSpc>
                <a:spcPct val="100000"/>
              </a:lnSpc>
              <a:spcBef>
                <a:spcPts val="585"/>
              </a:spcBef>
            </a:pPr>
            <a:endParaRPr lang="en-US" sz="1400" b="1" dirty="0">
              <a:latin typeface="Palatino Linotype" panose="02040502050505030304" pitchFamily="18" charset="0"/>
              <a:cs typeface="Arial"/>
            </a:endParaRPr>
          </a:p>
        </p:txBody>
      </p:sp>
    </p:spTree>
    <p:extLst>
      <p:ext uri="{BB962C8B-B14F-4D97-AF65-F5344CB8AC3E}">
        <p14:creationId xmlns:p14="http://schemas.microsoft.com/office/powerpoint/2010/main" val="3715996414"/>
      </p:ext>
    </p:extLst>
  </p:cSld>
  <p:clrMapOvr>
    <a:masterClrMapping/>
  </p:clrMapOvr>
  <p:transition advTm="39112">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F1E00F88-678D-D94D-B229-B70D4716821B}"/>
              </a:ext>
            </a:extLst>
          </p:cNvPr>
          <p:cNvSpPr>
            <a:spLocks noGrp="1"/>
          </p:cNvSpPr>
          <p:nvPr>
            <p:ph type="sldNum" sz="quarter" idx="12"/>
          </p:nvPr>
        </p:nvSpPr>
        <p:spPr/>
        <p:txBody>
          <a:bodyPr/>
          <a:lstStyle/>
          <a:p>
            <a:fld id="{7691CCDB-B024-8747-B233-CAD1CBC7A901}" type="slidenum">
              <a:rPr lang="en-US" smtClean="0"/>
              <a:pPr/>
              <a:t>24</a:t>
            </a:fld>
            <a:endParaRPr lang="en-US"/>
          </a:p>
        </p:txBody>
      </p:sp>
      <p:sp>
        <p:nvSpPr>
          <p:cNvPr id="17" name="Footer Placeholder 16">
            <a:extLst>
              <a:ext uri="{FF2B5EF4-FFF2-40B4-BE49-F238E27FC236}">
                <a16:creationId xmlns:a16="http://schemas.microsoft.com/office/drawing/2014/main" id="{F7EE0039-3DC1-0E4D-B560-BE9DD948B5E8}"/>
              </a:ext>
            </a:extLst>
          </p:cNvPr>
          <p:cNvSpPr>
            <a:spLocks noGrp="1"/>
          </p:cNvSpPr>
          <p:nvPr>
            <p:ph type="ftr" sz="quarter" idx="3"/>
          </p:nvPr>
        </p:nvSpPr>
        <p:spPr/>
        <p:txBody>
          <a:bodyPr/>
          <a:lstStyle/>
          <a:p>
            <a:r>
              <a:rPr lang="en-US"/>
              <a:t>©2021 Girl Scouts of the USA. All Rights Reserved.  Not for public distribution.</a:t>
            </a:r>
          </a:p>
        </p:txBody>
      </p:sp>
      <p:pic>
        <p:nvPicPr>
          <p:cNvPr id="3" name="Picture Placeholder 2" descr="A picture containing sky, tree, person, outdoor&#10;&#10;Description automatically generated">
            <a:extLst>
              <a:ext uri="{FF2B5EF4-FFF2-40B4-BE49-F238E27FC236}">
                <a16:creationId xmlns:a16="http://schemas.microsoft.com/office/drawing/2014/main" id="{AB343EB7-5076-48CA-905A-60B87D8E62A9}"/>
              </a:ext>
            </a:extLst>
          </p:cNvPr>
          <p:cNvPicPr>
            <a:picLocks noGrp="1" noChangeAspect="1"/>
          </p:cNvPicPr>
          <p:nvPr>
            <p:ph type="pic" sz="quarter" idx="21"/>
          </p:nvPr>
        </p:nvPicPr>
        <p:blipFill>
          <a:blip r:embed="rId3"/>
          <a:srcRect l="20556" r="20556"/>
          <a:stretch>
            <a:fillRect/>
          </a:stretch>
        </p:blipFill>
        <p:spPr/>
      </p:pic>
      <p:sp>
        <p:nvSpPr>
          <p:cNvPr id="5" name="Text Placeholder 4">
            <a:extLst>
              <a:ext uri="{FF2B5EF4-FFF2-40B4-BE49-F238E27FC236}">
                <a16:creationId xmlns:a16="http://schemas.microsoft.com/office/drawing/2014/main" id="{7D066274-2467-6D47-B795-CE14CBB41473}"/>
              </a:ext>
            </a:extLst>
          </p:cNvPr>
          <p:cNvSpPr>
            <a:spLocks noGrp="1"/>
          </p:cNvSpPr>
          <p:nvPr>
            <p:ph type="body" sz="quarter" idx="15"/>
          </p:nvPr>
        </p:nvSpPr>
        <p:spPr/>
        <p:txBody>
          <a:bodyPr/>
          <a:lstStyle/>
          <a:p>
            <a:r>
              <a:rPr lang="en-US"/>
              <a:t>Product Programs Team</a:t>
            </a:r>
          </a:p>
          <a:p>
            <a:r>
              <a:rPr lang="en-US">
                <a:hlinkClick r:id="rId4"/>
              </a:rPr>
              <a:t>www.girlscoutsla.org/cookies</a:t>
            </a:r>
            <a:r>
              <a:rPr lang="en-US"/>
              <a:t> </a:t>
            </a:r>
          </a:p>
        </p:txBody>
      </p:sp>
      <p:sp>
        <p:nvSpPr>
          <p:cNvPr id="4" name="Title 3">
            <a:extLst>
              <a:ext uri="{FF2B5EF4-FFF2-40B4-BE49-F238E27FC236}">
                <a16:creationId xmlns:a16="http://schemas.microsoft.com/office/drawing/2014/main" id="{D51CE137-5AC1-A642-82BB-5A2BDACB1576}"/>
              </a:ext>
            </a:extLst>
          </p:cNvPr>
          <p:cNvSpPr>
            <a:spLocks noGrp="1"/>
          </p:cNvSpPr>
          <p:nvPr>
            <p:ph type="title"/>
          </p:nvPr>
        </p:nvSpPr>
        <p:spPr/>
        <p:txBody>
          <a:bodyPr/>
          <a:lstStyle/>
          <a:p>
            <a:r>
              <a:rPr lang="en-US"/>
              <a:t>Thank You</a:t>
            </a:r>
          </a:p>
        </p:txBody>
      </p:sp>
      <p:pic>
        <p:nvPicPr>
          <p:cNvPr id="8" name="Picture 7">
            <a:extLst>
              <a:ext uri="{FF2B5EF4-FFF2-40B4-BE49-F238E27FC236}">
                <a16:creationId xmlns:a16="http://schemas.microsoft.com/office/drawing/2014/main" id="{6F726118-84F8-415C-8FA7-25D12111649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57130" y="882438"/>
            <a:ext cx="1593056" cy="1062037"/>
          </a:xfrm>
          <a:prstGeom prst="rect">
            <a:avLst/>
          </a:prstGeom>
        </p:spPr>
      </p:pic>
    </p:spTree>
    <p:extLst>
      <p:ext uri="{BB962C8B-B14F-4D97-AF65-F5344CB8AC3E}">
        <p14:creationId xmlns:p14="http://schemas.microsoft.com/office/powerpoint/2010/main" val="1477364279"/>
      </p:ext>
    </p:extLst>
  </p:cSld>
  <p:clrMapOvr>
    <a:masterClrMapping/>
  </p:clrMapOvr>
  <p:transition advTm="10691">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A738FC8-95AB-1D4C-8BCD-6732143AE76C}"/>
              </a:ext>
            </a:extLst>
          </p:cNvPr>
          <p:cNvSpPr>
            <a:spLocks noGrp="1"/>
          </p:cNvSpPr>
          <p:nvPr>
            <p:ph type="sldNum" sz="quarter" idx="12"/>
          </p:nvPr>
        </p:nvSpPr>
        <p:spPr/>
        <p:txBody>
          <a:bodyPr/>
          <a:lstStyle/>
          <a:p>
            <a:fld id="{7691CCDB-B024-8747-B233-CAD1CBC7A901}" type="slidenum">
              <a:rPr lang="en-US" smtClean="0"/>
              <a:pPr/>
              <a:t>3</a:t>
            </a:fld>
            <a:endParaRPr lang="en-US"/>
          </a:p>
        </p:txBody>
      </p:sp>
      <p:sp>
        <p:nvSpPr>
          <p:cNvPr id="17" name="Footer Placeholder 16">
            <a:extLst>
              <a:ext uri="{FF2B5EF4-FFF2-40B4-BE49-F238E27FC236}">
                <a16:creationId xmlns:a16="http://schemas.microsoft.com/office/drawing/2014/main" id="{1A58B8CA-EEEF-F949-B85E-DAA1A0570891}"/>
              </a:ext>
            </a:extLst>
          </p:cNvPr>
          <p:cNvSpPr>
            <a:spLocks noGrp="1"/>
          </p:cNvSpPr>
          <p:nvPr>
            <p:ph type="ftr" sz="quarter" idx="3"/>
          </p:nvPr>
        </p:nvSpPr>
        <p:spPr/>
        <p:txBody>
          <a:bodyPr/>
          <a:lstStyle/>
          <a:p>
            <a:r>
              <a:rPr lang="en-US"/>
              <a:t>©2021 Girl Scouts of the USA. All Rights Reserved.  Not for public distribution.</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70042" y="812801"/>
            <a:ext cx="4237781" cy="538901"/>
          </a:xfrm>
          <a:noFill/>
          <a:ln w="25399">
            <a:noFill/>
          </a:ln>
        </p:spPr>
        <p:txBody>
          <a:bodyPr vert="horz" wrap="square" lIns="0" tIns="33019" rIns="0" bIns="0" rtlCol="0">
            <a:spAutoFit/>
          </a:bodyPr>
          <a:lstStyle/>
          <a:p>
            <a:pPr marL="78740">
              <a:lnSpc>
                <a:spcPct val="100000"/>
              </a:lnSpc>
              <a:spcBef>
                <a:spcPts val="259"/>
              </a:spcBef>
            </a:pPr>
            <a:r>
              <a:rPr lang="en-US" sz="3600" b="1" i="1">
                <a:solidFill>
                  <a:srgbClr val="000000"/>
                </a:solidFill>
                <a:latin typeface="Palatino Linotype" panose="02040502050505030304" pitchFamily="18" charset="0"/>
                <a:cs typeface="Arial"/>
              </a:rPr>
              <a:t>5 Skills</a:t>
            </a:r>
          </a:p>
        </p:txBody>
      </p:sp>
      <p:pic>
        <p:nvPicPr>
          <p:cNvPr id="3" name="Picture Placeholder 2">
            <a:extLst>
              <a:ext uri="{FF2B5EF4-FFF2-40B4-BE49-F238E27FC236}">
                <a16:creationId xmlns:a16="http://schemas.microsoft.com/office/drawing/2014/main" id="{68A7CAB2-3398-40AC-8F75-458DA2D31EC3}"/>
              </a:ext>
            </a:extLst>
          </p:cNvPr>
          <p:cNvPicPr>
            <a:picLocks noGrp="1" noChangeAspect="1"/>
          </p:cNvPicPr>
          <p:nvPr>
            <p:ph type="pic" sz="quarter" idx="21"/>
          </p:nvPr>
        </p:nvPicPr>
        <p:blipFill>
          <a:blip r:embed="rId3"/>
          <a:srcRect t="11931" b="11931"/>
          <a:stretch>
            <a:fillRect/>
          </a:stretch>
        </p:blipFill>
        <p:spPr/>
      </p:pic>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a:solidFill>
                <a:schemeClr val="bg1"/>
              </a:solidFill>
              <a:latin typeface="Girl Scout Display Light" panose="02020003000000000000" pitchFamily="18" charset="0"/>
            </a:endParaRPr>
          </a:p>
        </p:txBody>
      </p:sp>
      <p:graphicFrame>
        <p:nvGraphicFramePr>
          <p:cNvPr id="35" name="Text Placeholder 13">
            <a:extLst>
              <a:ext uri="{FF2B5EF4-FFF2-40B4-BE49-F238E27FC236}">
                <a16:creationId xmlns:a16="http://schemas.microsoft.com/office/drawing/2014/main" id="{1AA78D7D-880D-4FE6-9AC1-C1062EE57135}"/>
              </a:ext>
            </a:extLst>
          </p:cNvPr>
          <p:cNvGraphicFramePr/>
          <p:nvPr>
            <p:extLst>
              <p:ext uri="{D42A27DB-BD31-4B8C-83A1-F6EECF244321}">
                <p14:modId xmlns:p14="http://schemas.microsoft.com/office/powerpoint/2010/main" val="1536746044"/>
              </p:ext>
            </p:extLst>
          </p:nvPr>
        </p:nvGraphicFramePr>
        <p:xfrm>
          <a:off x="4743450" y="2569272"/>
          <a:ext cx="4229100" cy="2317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2561664"/>
      </p:ext>
    </p:extLst>
  </p:cSld>
  <p:clrMapOvr>
    <a:masterClrMapping/>
  </p:clrMapOvr>
  <p:transition advTm="155818">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4</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D5FB4E7D-5E35-4F45-8761-63DEAE498594}"/>
              </a:ext>
            </a:extLst>
          </p:cNvPr>
          <p:cNvSpPr txBox="1"/>
          <p:nvPr/>
        </p:nvSpPr>
        <p:spPr>
          <a:xfrm>
            <a:off x="486769" y="758036"/>
            <a:ext cx="7998690" cy="1997983"/>
          </a:xfrm>
          <a:prstGeom prst="rect">
            <a:avLst/>
          </a:prstGeom>
          <a:noFill/>
          <a:ln>
            <a:noFill/>
          </a:ln>
        </p:spPr>
        <p:txBody>
          <a:bodyPr wrap="square">
            <a:spAutoFit/>
          </a:bodyPr>
          <a:lstStyle/>
          <a:p>
            <a:pPr marL="0" marR="0" hangingPunct="0">
              <a:spcBef>
                <a:spcPts val="0"/>
              </a:spcBef>
              <a:spcAft>
                <a:spcPts val="500"/>
              </a:spcAft>
            </a:pPr>
            <a:r>
              <a:rPr lang="en-US" sz="1400" b="1" i="1" kern="1400" dirty="0">
                <a:effectLst/>
                <a:latin typeface="Palatino Linotype" panose="02040502050505030304" pitchFamily="18" charset="0"/>
                <a:ea typeface="SimSun" panose="02010600030101010101" pitchFamily="2" charset="-122"/>
              </a:rPr>
              <a:t>All cookie proceeds stay in Greater Los Angeles to fund and support Girl Scouts, via:</a:t>
            </a:r>
          </a:p>
          <a:p>
            <a:pPr marL="0" marR="0" hangingPunct="0">
              <a:spcBef>
                <a:spcPts val="0"/>
              </a:spcBef>
              <a:spcAft>
                <a:spcPts val="500"/>
              </a:spcAft>
            </a:pPr>
            <a:endParaRPr lang="en-US" sz="1050" kern="1400" dirty="0">
              <a:effectLst/>
              <a:latin typeface="Palatino Linotype" panose="02040502050505030304" pitchFamily="18" charset="0"/>
              <a:ea typeface="Times New Roman" panose="02020603050405020304" pitchFamily="18" charset="0"/>
            </a:endParaRPr>
          </a:p>
          <a:p>
            <a:pPr marL="2292350" marR="0" indent="-282575" hangingPunct="0">
              <a:spcBef>
                <a:spcPts val="0"/>
              </a:spcBef>
              <a:spcAft>
                <a:spcPts val="0"/>
              </a:spcAft>
              <a:buFont typeface="Arial" panose="020B0604020202020204" pitchFamily="34" charset="0"/>
              <a:buChar char="•"/>
            </a:pPr>
            <a:r>
              <a:rPr lang="en-US" sz="1400" kern="1400" dirty="0">
                <a:effectLst/>
                <a:latin typeface="Palatino Linotype" panose="02040502050505030304" pitchFamily="18" charset="0"/>
                <a:ea typeface="SimSun" panose="02010600030101010101" pitchFamily="2" charset="-122"/>
              </a:rPr>
              <a:t>High quality Girl Scout programs</a:t>
            </a:r>
            <a:endParaRPr lang="en-US" sz="1050" kern="1400" dirty="0">
              <a:effectLst/>
              <a:latin typeface="Palatino Linotype" panose="02040502050505030304" pitchFamily="18" charset="0"/>
              <a:ea typeface="Times New Roman" panose="02020603050405020304" pitchFamily="18" charset="0"/>
            </a:endParaRPr>
          </a:p>
          <a:p>
            <a:pPr marL="2292350" marR="0" indent="-282575" hangingPunct="0">
              <a:spcBef>
                <a:spcPts val="0"/>
              </a:spcBef>
              <a:spcAft>
                <a:spcPts val="0"/>
              </a:spcAft>
              <a:buFont typeface="Arial" panose="020B0604020202020204" pitchFamily="34" charset="0"/>
              <a:buChar char="•"/>
            </a:pPr>
            <a:r>
              <a:rPr lang="en-US" sz="1400" kern="1400" dirty="0">
                <a:effectLst/>
                <a:latin typeface="Palatino Linotype" panose="02040502050505030304" pitchFamily="18" charset="0"/>
                <a:ea typeface="SimSun" panose="02010600030101010101" pitchFamily="2" charset="-122"/>
              </a:rPr>
              <a:t>Volunteer training &amp; resources</a:t>
            </a:r>
            <a:endParaRPr lang="en-US" sz="1050" kern="1400" dirty="0">
              <a:effectLst/>
              <a:latin typeface="Palatino Linotype" panose="02040502050505030304" pitchFamily="18" charset="0"/>
              <a:ea typeface="Times New Roman" panose="02020603050405020304" pitchFamily="18" charset="0"/>
            </a:endParaRPr>
          </a:p>
          <a:p>
            <a:pPr marL="2292350" marR="0" indent="-282575" hangingPunct="0">
              <a:spcBef>
                <a:spcPts val="0"/>
              </a:spcBef>
              <a:spcAft>
                <a:spcPts val="0"/>
              </a:spcAft>
              <a:buFont typeface="Arial" panose="020B0604020202020204" pitchFamily="34" charset="0"/>
              <a:buChar char="•"/>
            </a:pPr>
            <a:r>
              <a:rPr lang="en-US" sz="1400" kern="1400" dirty="0">
                <a:effectLst/>
                <a:latin typeface="Palatino Linotype" panose="02040502050505030304" pitchFamily="18" charset="0"/>
                <a:ea typeface="SimSun" panose="02010600030101010101" pitchFamily="2" charset="-122"/>
              </a:rPr>
              <a:t>Property repair &amp; maintenance</a:t>
            </a:r>
            <a:endParaRPr lang="en-US" sz="1050" kern="1400" dirty="0">
              <a:effectLst/>
              <a:latin typeface="Palatino Linotype" panose="02040502050505030304" pitchFamily="18" charset="0"/>
              <a:ea typeface="Times New Roman" panose="02020603050405020304" pitchFamily="18" charset="0"/>
            </a:endParaRPr>
          </a:p>
          <a:p>
            <a:pPr marL="2292350" marR="0" indent="-282575" hangingPunct="0">
              <a:spcBef>
                <a:spcPts val="0"/>
              </a:spcBef>
              <a:spcAft>
                <a:spcPts val="0"/>
              </a:spcAft>
              <a:buFont typeface="Arial" panose="020B0604020202020204" pitchFamily="34" charset="0"/>
              <a:buChar char="•"/>
            </a:pPr>
            <a:r>
              <a:rPr lang="en-US" sz="1400" kern="1400" dirty="0">
                <a:effectLst/>
                <a:latin typeface="Palatino Linotype" panose="02040502050505030304" pitchFamily="18" charset="0"/>
                <a:ea typeface="SimSun" panose="02010600030101010101" pitchFamily="2" charset="-122"/>
              </a:rPr>
              <a:t>Council operations</a:t>
            </a:r>
            <a:endParaRPr lang="en-US" sz="1050" kern="1400" dirty="0">
              <a:effectLst/>
              <a:latin typeface="Palatino Linotype" panose="02040502050505030304" pitchFamily="18" charset="0"/>
              <a:ea typeface="Times New Roman" panose="02020603050405020304" pitchFamily="18" charset="0"/>
            </a:endParaRPr>
          </a:p>
          <a:p>
            <a:pPr marL="0" marR="0" hangingPunct="1">
              <a:spcBef>
                <a:spcPts val="0"/>
              </a:spcBef>
              <a:spcAft>
                <a:spcPts val="0"/>
              </a:spcAft>
            </a:pPr>
            <a:br>
              <a:rPr lang="en-US" sz="1050" kern="1400" dirty="0">
                <a:effectLst/>
                <a:latin typeface="Palatino Linotype" panose="02040502050505030304" pitchFamily="18" charset="0"/>
                <a:ea typeface="Times New Roman" panose="02020603050405020304" pitchFamily="18" charset="0"/>
              </a:rPr>
            </a:br>
            <a:endParaRPr lang="en-US" sz="1050" b="1" kern="1400" dirty="0">
              <a:latin typeface="Palatino Linotype" panose="02040502050505030304" pitchFamily="18" charset="0"/>
              <a:ea typeface="SimSun" panose="02010600030101010101" pitchFamily="2" charset="-122"/>
            </a:endParaRPr>
          </a:p>
          <a:p>
            <a:pPr marL="0" marR="0" hangingPunct="0">
              <a:spcBef>
                <a:spcPts val="0"/>
              </a:spcBef>
              <a:spcAft>
                <a:spcPts val="0"/>
              </a:spcAft>
            </a:pPr>
            <a:r>
              <a:rPr lang="en-US" sz="1400" kern="1400" dirty="0">
                <a:solidFill>
                  <a:srgbClr val="000000"/>
                </a:solidFill>
                <a:effectLst/>
                <a:latin typeface="Palatino Linotype" panose="02040502050505030304" pitchFamily="18" charset="0"/>
                <a:ea typeface="Times New Roman" panose="02020603050405020304" pitchFamily="18" charset="0"/>
              </a:rPr>
              <a:t> </a:t>
            </a:r>
            <a:endParaRPr lang="en-US" dirty="0">
              <a:latin typeface="Palatino Linotype" panose="02040502050505030304" pitchFamily="18" charset="0"/>
            </a:endParaRPr>
          </a:p>
        </p:txBody>
      </p:sp>
      <p:sp>
        <p:nvSpPr>
          <p:cNvPr id="9" name="object 16">
            <a:extLst>
              <a:ext uri="{FF2B5EF4-FFF2-40B4-BE49-F238E27FC236}">
                <a16:creationId xmlns:a16="http://schemas.microsoft.com/office/drawing/2014/main" id="{4F941325-1A78-4ACA-82A4-6B1623D69A4D}"/>
              </a:ext>
            </a:extLst>
          </p:cNvPr>
          <p:cNvSpPr txBox="1"/>
          <p:nvPr/>
        </p:nvSpPr>
        <p:spPr>
          <a:xfrm>
            <a:off x="415637" y="109298"/>
            <a:ext cx="7620000" cy="566822"/>
          </a:xfrm>
          <a:prstGeom prst="rect">
            <a:avLst/>
          </a:prstGeom>
          <a:noFill/>
          <a:ln>
            <a:noFill/>
          </a:ln>
        </p:spPr>
        <p:txBody>
          <a:bodyPr vert="horz" wrap="square" lIns="0" tIns="12700" rIns="0" bIns="0" rtlCol="0" anchor="b">
            <a:spAutoFit/>
          </a:bodyPr>
          <a:lstStyle/>
          <a:p>
            <a:pPr marR="79375">
              <a:spcBef>
                <a:spcPts val="1200"/>
              </a:spcBef>
              <a:tabLst>
                <a:tab pos="1178560" algn="l"/>
              </a:tabLst>
            </a:pPr>
            <a:r>
              <a:rPr sz="3600" b="1" i="1" spc="130">
                <a:solidFill>
                  <a:srgbClr val="131313"/>
                </a:solidFill>
                <a:latin typeface="Palatino Linotype" panose="02040502050505030304" pitchFamily="18" charset="0"/>
                <a:cs typeface="Arial"/>
              </a:rPr>
              <a:t>What</a:t>
            </a:r>
            <a:r>
              <a:rPr lang="en-US" sz="3600" b="1" i="1" spc="130">
                <a:solidFill>
                  <a:srgbClr val="131313"/>
                </a:solidFill>
                <a:latin typeface="Palatino Linotype" panose="02040502050505030304" pitchFamily="18" charset="0"/>
                <a:cs typeface="Arial"/>
              </a:rPr>
              <a:t> </a:t>
            </a:r>
            <a:r>
              <a:rPr sz="3600" b="1" i="1" spc="75">
                <a:solidFill>
                  <a:srgbClr val="131313"/>
                </a:solidFill>
                <a:latin typeface="Palatino Linotype" panose="02040502050505030304" pitchFamily="18" charset="0"/>
                <a:cs typeface="Arial"/>
              </a:rPr>
              <a:t>Can</a:t>
            </a:r>
            <a:r>
              <a:rPr lang="en-US" sz="3600" b="1" i="1" spc="75">
                <a:solidFill>
                  <a:srgbClr val="131313"/>
                </a:solidFill>
                <a:latin typeface="Palatino Linotype" panose="02040502050505030304" pitchFamily="18" charset="0"/>
                <a:cs typeface="Arial"/>
              </a:rPr>
              <a:t> </a:t>
            </a:r>
            <a:r>
              <a:rPr sz="3600" b="1" i="1" spc="90">
                <a:solidFill>
                  <a:srgbClr val="131313"/>
                </a:solidFill>
                <a:latin typeface="Palatino Linotype" panose="02040502050505030304" pitchFamily="18" charset="0"/>
                <a:cs typeface="Arial"/>
              </a:rPr>
              <a:t>a</a:t>
            </a:r>
            <a:r>
              <a:rPr sz="3600" b="1" i="1" spc="185">
                <a:solidFill>
                  <a:srgbClr val="131313"/>
                </a:solidFill>
                <a:latin typeface="Palatino Linotype" panose="02040502050505030304" pitchFamily="18" charset="0"/>
                <a:cs typeface="Arial"/>
              </a:rPr>
              <a:t> </a:t>
            </a:r>
            <a:r>
              <a:rPr sz="3600" b="1" i="1" spc="-5">
                <a:solidFill>
                  <a:srgbClr val="131313"/>
                </a:solidFill>
                <a:latin typeface="Palatino Linotype" panose="02040502050505030304" pitchFamily="18" charset="0"/>
                <a:cs typeface="Arial"/>
              </a:rPr>
              <a:t>Cookie</a:t>
            </a:r>
            <a:r>
              <a:rPr lang="en-US" sz="3600" b="1" i="1" spc="-5">
                <a:solidFill>
                  <a:srgbClr val="131313"/>
                </a:solidFill>
                <a:latin typeface="Palatino Linotype" panose="02040502050505030304" pitchFamily="18" charset="0"/>
                <a:cs typeface="Arial"/>
              </a:rPr>
              <a:t> D</a:t>
            </a:r>
            <a:r>
              <a:rPr sz="3600" b="1" i="1" spc="-45">
                <a:solidFill>
                  <a:srgbClr val="131313"/>
                </a:solidFill>
                <a:latin typeface="Palatino Linotype" panose="02040502050505030304" pitchFamily="18" charset="0"/>
                <a:cs typeface="Arial"/>
              </a:rPr>
              <a:t>o?</a:t>
            </a:r>
            <a:endParaRPr sz="3600" i="1">
              <a:latin typeface="Palatino Linotype" panose="02040502050505030304" pitchFamily="18" charset="0"/>
              <a:cs typeface="Arial"/>
            </a:endParaRPr>
          </a:p>
        </p:txBody>
      </p:sp>
      <p:pic>
        <p:nvPicPr>
          <p:cNvPr id="3" name="Picture 2" descr="A close-up of a basketball&#10;&#10;Description automatically generated with low confidence">
            <a:extLst>
              <a:ext uri="{FF2B5EF4-FFF2-40B4-BE49-F238E27FC236}">
                <a16:creationId xmlns:a16="http://schemas.microsoft.com/office/drawing/2014/main" id="{3656D431-0003-5DB7-5E02-552F68136F34}"/>
              </a:ext>
            </a:extLst>
          </p:cNvPr>
          <p:cNvPicPr>
            <a:picLocks noChangeAspect="1"/>
          </p:cNvPicPr>
          <p:nvPr/>
        </p:nvPicPr>
        <p:blipFill>
          <a:blip r:embed="rId3"/>
          <a:stretch>
            <a:fillRect/>
          </a:stretch>
        </p:blipFill>
        <p:spPr>
          <a:xfrm>
            <a:off x="968682" y="1204551"/>
            <a:ext cx="1173482" cy="1176530"/>
          </a:xfrm>
          <a:prstGeom prst="rect">
            <a:avLst/>
          </a:prstGeom>
        </p:spPr>
      </p:pic>
    </p:spTree>
    <p:extLst>
      <p:ext uri="{BB962C8B-B14F-4D97-AF65-F5344CB8AC3E}">
        <p14:creationId xmlns:p14="http://schemas.microsoft.com/office/powerpoint/2010/main" val="1164370534"/>
      </p:ext>
    </p:extLst>
  </p:cSld>
  <p:clrMapOvr>
    <a:masterClrMapping/>
  </p:clrMapOvr>
  <p:transition advTm="49259">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5</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TextBox 6">
            <a:extLst>
              <a:ext uri="{FF2B5EF4-FFF2-40B4-BE49-F238E27FC236}">
                <a16:creationId xmlns:a16="http://schemas.microsoft.com/office/drawing/2014/main" id="{77C2DBDD-2991-4CB9-8BA2-FA49F6E25964}"/>
              </a:ext>
            </a:extLst>
          </p:cNvPr>
          <p:cNvSpPr txBox="1"/>
          <p:nvPr/>
        </p:nvSpPr>
        <p:spPr>
          <a:xfrm>
            <a:off x="316995" y="742048"/>
            <a:ext cx="8510010" cy="954107"/>
          </a:xfrm>
          <a:prstGeom prst="rect">
            <a:avLst/>
          </a:prstGeom>
          <a:noFill/>
          <a:ln>
            <a:noFill/>
          </a:ln>
        </p:spPr>
        <p:txBody>
          <a:bodyPr wrap="square">
            <a:spAutoFit/>
          </a:bodyPr>
          <a:lstStyle/>
          <a:p>
            <a:r>
              <a:rPr lang="en-US" sz="1400" dirty="0">
                <a:latin typeface="Palatino Linotype" panose="02040502050505030304" pitchFamily="18" charset="0"/>
                <a:cs typeface="Arial" panose="020B0604020202020204" pitchFamily="34" charset="0"/>
              </a:rPr>
              <a:t>Troops earn $1 - $1.10 per package of cookies sold</a:t>
            </a:r>
          </a:p>
          <a:p>
            <a:pPr marL="285750" indent="-285750">
              <a:buFont typeface="Arial" panose="020B0604020202020204" pitchFamily="34" charset="0"/>
              <a:buChar char="•"/>
            </a:pPr>
            <a:r>
              <a:rPr lang="en-US" sz="1400" dirty="0">
                <a:latin typeface="Palatino Linotype" panose="02040502050505030304" pitchFamily="18" charset="0"/>
                <a:cs typeface="Arial" panose="020B0604020202020204" pitchFamily="34" charset="0"/>
              </a:rPr>
              <a:t>Program activities like field trips and travel</a:t>
            </a:r>
          </a:p>
          <a:p>
            <a:pPr marL="285750" indent="-285750">
              <a:buFont typeface="Arial" panose="020B0604020202020204" pitchFamily="34" charset="0"/>
              <a:buChar char="•"/>
            </a:pPr>
            <a:r>
              <a:rPr lang="en-US" sz="1400" dirty="0">
                <a:latin typeface="Palatino Linotype" panose="02040502050505030304" pitchFamily="18" charset="0"/>
                <a:cs typeface="Arial" panose="020B0604020202020204" pitchFamily="34" charset="0"/>
              </a:rPr>
              <a:t>Troop meeting supplies</a:t>
            </a:r>
          </a:p>
          <a:p>
            <a:pPr marL="285750" indent="-285750">
              <a:buFont typeface="Arial" panose="020B0604020202020204" pitchFamily="34" charset="0"/>
              <a:buChar char="•"/>
            </a:pPr>
            <a:r>
              <a:rPr lang="en-US" sz="1400" dirty="0">
                <a:latin typeface="Palatino Linotype" panose="02040502050505030304" pitchFamily="18" charset="0"/>
                <a:cs typeface="Arial" panose="020B0604020202020204" pitchFamily="34" charset="0"/>
              </a:rPr>
              <a:t>Take Action projects</a:t>
            </a:r>
          </a:p>
        </p:txBody>
      </p:sp>
      <p:sp>
        <p:nvSpPr>
          <p:cNvPr id="8" name="object 2">
            <a:extLst>
              <a:ext uri="{FF2B5EF4-FFF2-40B4-BE49-F238E27FC236}">
                <a16:creationId xmlns:a16="http://schemas.microsoft.com/office/drawing/2014/main" id="{2B8D3C2B-5C84-46BB-9917-0D6E97B31CDB}"/>
              </a:ext>
            </a:extLst>
          </p:cNvPr>
          <p:cNvSpPr txBox="1">
            <a:spLocks/>
          </p:cNvSpPr>
          <p:nvPr/>
        </p:nvSpPr>
        <p:spPr>
          <a:xfrm>
            <a:off x="171449" y="154709"/>
            <a:ext cx="8655556" cy="587339"/>
          </a:xfrm>
          <a:prstGeom prst="rect">
            <a:avLst/>
          </a:prstGeom>
          <a:noFill/>
          <a:ln w="25399">
            <a:noFill/>
          </a:ln>
        </p:spPr>
        <p:txBody>
          <a:bodyPr vert="horz" wrap="square" lIns="0" tIns="33019" rIns="0" bIns="0" rtlCol="0">
            <a:spAutoFit/>
          </a:bodyPr>
          <a:lstStyle>
            <a:defPPr>
              <a:defRPr lang="en-US"/>
            </a:defPPr>
            <a:lvl1pPr marL="78740">
              <a:lnSpc>
                <a:spcPct val="100000"/>
              </a:lnSpc>
              <a:spcBef>
                <a:spcPts val="259"/>
              </a:spcBef>
              <a:buNone/>
              <a:defRPr sz="3600" b="1" i="1">
                <a:solidFill>
                  <a:srgbClr val="000000"/>
                </a:solidFill>
                <a:latin typeface="Palatino Linotype" panose="02040502050505030304" pitchFamily="18" charset="0"/>
                <a:ea typeface="+mj-ea"/>
                <a:cs typeface="Arial"/>
              </a:defRPr>
            </a:lvl1pPr>
          </a:lstStyle>
          <a:p>
            <a:r>
              <a:rPr lang="en-US"/>
              <a:t>How does the troop spend its proceeds?</a:t>
            </a:r>
          </a:p>
        </p:txBody>
      </p:sp>
      <p:pic>
        <p:nvPicPr>
          <p:cNvPr id="9" name="Picture 8" descr="A picture containing text, vector graphics&#10;&#10;Description automatically generated">
            <a:extLst>
              <a:ext uri="{FF2B5EF4-FFF2-40B4-BE49-F238E27FC236}">
                <a16:creationId xmlns:a16="http://schemas.microsoft.com/office/drawing/2014/main" id="{05206DD5-B2C7-4813-AE59-DBE39B2A8701}"/>
              </a:ext>
            </a:extLst>
          </p:cNvPr>
          <p:cNvPicPr>
            <a:picLocks noChangeAspect="1"/>
          </p:cNvPicPr>
          <p:nvPr/>
        </p:nvPicPr>
        <p:blipFill rotWithShape="1">
          <a:blip r:embed="rId3">
            <a:extLst>
              <a:ext uri="{28A0092B-C50C-407E-A947-70E740481C1C}">
                <a14:useLocalDpi xmlns:a14="http://schemas.microsoft.com/office/drawing/2010/main" val="0"/>
              </a:ext>
            </a:extLst>
          </a:blip>
          <a:srcRect t="27399" b="28493"/>
          <a:stretch/>
        </p:blipFill>
        <p:spPr>
          <a:xfrm>
            <a:off x="1828800" y="2132344"/>
            <a:ext cx="5486400" cy="2419927"/>
          </a:xfrm>
          <a:prstGeom prst="rect">
            <a:avLst/>
          </a:prstGeom>
        </p:spPr>
      </p:pic>
    </p:spTree>
    <p:extLst>
      <p:ext uri="{BB962C8B-B14F-4D97-AF65-F5344CB8AC3E}">
        <p14:creationId xmlns:p14="http://schemas.microsoft.com/office/powerpoint/2010/main" val="2185401074"/>
      </p:ext>
    </p:extLst>
  </p:cSld>
  <p:clrMapOvr>
    <a:masterClrMapping/>
  </p:clrMapOvr>
  <p:transition advTm="24785">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6</a:t>
            </a:fld>
            <a:endParaRPr lang="en-US"/>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16" name="Title 1">
            <a:extLst>
              <a:ext uri="{FF2B5EF4-FFF2-40B4-BE49-F238E27FC236}">
                <a16:creationId xmlns:a16="http://schemas.microsoft.com/office/drawing/2014/main" id="{7D81F6A4-B1B4-8944-68FD-9FABF9D43CE8}"/>
              </a:ext>
            </a:extLst>
          </p:cNvPr>
          <p:cNvSpPr>
            <a:spLocks noGrp="1"/>
          </p:cNvSpPr>
          <p:nvPr>
            <p:ph type="title"/>
          </p:nvPr>
        </p:nvSpPr>
        <p:spPr>
          <a:xfrm>
            <a:off x="175117" y="-88110"/>
            <a:ext cx="8801100" cy="587339"/>
          </a:xfrm>
          <a:noFill/>
          <a:ln w="25399">
            <a:noFill/>
          </a:ln>
        </p:spPr>
        <p:txBody>
          <a:bodyPr vert="horz" wrap="square" lIns="0" tIns="33019" rIns="0" bIns="0" rtlCol="0">
            <a:spAutoFit/>
          </a:bodyPr>
          <a:lstStyle/>
          <a:p>
            <a:pPr marL="78740">
              <a:lnSpc>
                <a:spcPct val="100000"/>
              </a:lnSpc>
              <a:spcBef>
                <a:spcPts val="259"/>
              </a:spcBef>
            </a:pPr>
            <a:r>
              <a:rPr lang="en-US" sz="3600" b="1" i="1" dirty="0">
                <a:solidFill>
                  <a:srgbClr val="000000"/>
                </a:solidFill>
                <a:latin typeface="Palatino Linotype" panose="02040502050505030304" pitchFamily="18" charset="0"/>
                <a:cs typeface="Arial"/>
              </a:rPr>
              <a:t>2025 Cookie Lineup </a:t>
            </a:r>
          </a:p>
        </p:txBody>
      </p:sp>
      <p:grpSp>
        <p:nvGrpSpPr>
          <p:cNvPr id="4" name="Group 3">
            <a:extLst>
              <a:ext uri="{FF2B5EF4-FFF2-40B4-BE49-F238E27FC236}">
                <a16:creationId xmlns:a16="http://schemas.microsoft.com/office/drawing/2014/main" id="{3DDDBB78-D1C4-E8A1-9C3F-DB7658461EB7}"/>
              </a:ext>
            </a:extLst>
          </p:cNvPr>
          <p:cNvGrpSpPr/>
          <p:nvPr/>
        </p:nvGrpSpPr>
        <p:grpSpPr>
          <a:xfrm>
            <a:off x="1732893" y="556693"/>
            <a:ext cx="5513152" cy="4030114"/>
            <a:chOff x="4998777" y="1307943"/>
            <a:chExt cx="6851108" cy="5486544"/>
          </a:xfrm>
        </p:grpSpPr>
        <p:pic>
          <p:nvPicPr>
            <p:cNvPr id="9" name="Picture 8">
              <a:extLst>
                <a:ext uri="{FF2B5EF4-FFF2-40B4-BE49-F238E27FC236}">
                  <a16:creationId xmlns:a16="http://schemas.microsoft.com/office/drawing/2014/main" id="{2B65C2B2-70D0-F2B6-0A65-56F888AAD112}"/>
                </a:ext>
              </a:extLst>
            </p:cNvPr>
            <p:cNvPicPr>
              <a:picLocks noChangeAspect="1"/>
            </p:cNvPicPr>
            <p:nvPr/>
          </p:nvPicPr>
          <p:blipFill>
            <a:blip r:embed="rId3"/>
            <a:stretch>
              <a:fillRect/>
            </a:stretch>
          </p:blipFill>
          <p:spPr>
            <a:xfrm>
              <a:off x="4998778" y="1307943"/>
              <a:ext cx="6851107" cy="3657600"/>
            </a:xfrm>
            <a:prstGeom prst="rect">
              <a:avLst/>
            </a:prstGeom>
          </p:spPr>
        </p:pic>
        <p:pic>
          <p:nvPicPr>
            <p:cNvPr id="11" name="Picture 10">
              <a:extLst>
                <a:ext uri="{FF2B5EF4-FFF2-40B4-BE49-F238E27FC236}">
                  <a16:creationId xmlns:a16="http://schemas.microsoft.com/office/drawing/2014/main" id="{F0FCFA65-0088-8EB6-20C3-4020B17A171F}"/>
                </a:ext>
              </a:extLst>
            </p:cNvPr>
            <p:cNvPicPr>
              <a:picLocks noChangeAspect="1"/>
            </p:cNvPicPr>
            <p:nvPr/>
          </p:nvPicPr>
          <p:blipFill>
            <a:blip r:embed="rId4"/>
            <a:stretch>
              <a:fillRect/>
            </a:stretch>
          </p:blipFill>
          <p:spPr>
            <a:xfrm>
              <a:off x="4998777" y="4965542"/>
              <a:ext cx="4572363" cy="1828945"/>
            </a:xfrm>
            <a:prstGeom prst="rect">
              <a:avLst/>
            </a:prstGeom>
          </p:spPr>
        </p:pic>
        <p:pic>
          <p:nvPicPr>
            <p:cNvPr id="12" name="Picture 11">
              <a:extLst>
                <a:ext uri="{FF2B5EF4-FFF2-40B4-BE49-F238E27FC236}">
                  <a16:creationId xmlns:a16="http://schemas.microsoft.com/office/drawing/2014/main" id="{3A4FA512-917A-7FAC-4AEA-10AF73115D93}"/>
                </a:ext>
              </a:extLst>
            </p:cNvPr>
            <p:cNvPicPr>
              <a:picLocks noChangeAspect="1"/>
            </p:cNvPicPr>
            <p:nvPr/>
          </p:nvPicPr>
          <p:blipFill>
            <a:blip r:embed="rId5"/>
            <a:stretch>
              <a:fillRect/>
            </a:stretch>
          </p:blipFill>
          <p:spPr>
            <a:xfrm>
              <a:off x="9559267" y="4965541"/>
              <a:ext cx="2290618" cy="1828800"/>
            </a:xfrm>
            <a:prstGeom prst="rect">
              <a:avLst/>
            </a:prstGeom>
          </p:spPr>
        </p:pic>
      </p:grpSp>
    </p:spTree>
    <p:extLst>
      <p:ext uri="{BB962C8B-B14F-4D97-AF65-F5344CB8AC3E}">
        <p14:creationId xmlns:p14="http://schemas.microsoft.com/office/powerpoint/2010/main" val="2774752323"/>
      </p:ext>
    </p:extLst>
  </p:cSld>
  <p:clrMapOvr>
    <a:masterClrMapping/>
  </p:clrMapOvr>
  <p:transition advTm="22045">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7</a:t>
            </a:fld>
            <a:endParaRPr lang="en-US"/>
          </a:p>
        </p:txBody>
      </p:sp>
      <p:sp>
        <p:nvSpPr>
          <p:cNvPr id="13" name="Text Placeholder 2">
            <a:extLst>
              <a:ext uri="{FF2B5EF4-FFF2-40B4-BE49-F238E27FC236}">
                <a16:creationId xmlns:a16="http://schemas.microsoft.com/office/drawing/2014/main" id="{1248E445-8083-DA4C-B291-D7E1CDD8CA63}"/>
              </a:ext>
            </a:extLst>
          </p:cNvPr>
          <p:cNvSpPr>
            <a:spLocks noGrp="1"/>
          </p:cNvSpPr>
          <p:nvPr>
            <p:ph type="body" sz="quarter" idx="14"/>
          </p:nvPr>
        </p:nvSpPr>
        <p:spPr>
          <a:xfrm>
            <a:off x="171449" y="719141"/>
            <a:ext cx="8801100" cy="2649347"/>
          </a:xfrm>
        </p:spPr>
        <p:txBody>
          <a:bodyPr/>
          <a:lstStyle/>
          <a:p>
            <a:pPr marL="285750" indent="-285750" eaLnBrk="1" hangingPunct="1">
              <a:spcBef>
                <a:spcPct val="0"/>
              </a:spcBef>
              <a:spcAft>
                <a:spcPts val="300"/>
              </a:spcAft>
              <a:buFont typeface="Arial" panose="020B0604020202020204" pitchFamily="34" charset="0"/>
              <a:buChar char="•"/>
            </a:pPr>
            <a:r>
              <a:rPr lang="en-US" altLang="en-US" sz="1400" dirty="0">
                <a:latin typeface="Palatino Linotype" panose="02040502050505030304" pitchFamily="18" charset="0"/>
                <a:cs typeface="Arial" panose="020B0604020202020204" pitchFamily="34" charset="0"/>
              </a:rPr>
              <a:t>Our 10</a:t>
            </a:r>
            <a:r>
              <a:rPr lang="en-US" altLang="en-US" sz="1400" baseline="30000" dirty="0">
                <a:latin typeface="Palatino Linotype" panose="02040502050505030304" pitchFamily="18" charset="0"/>
                <a:cs typeface="Arial" panose="020B0604020202020204" pitchFamily="34" charset="0"/>
              </a:rPr>
              <a:t>th</a:t>
            </a:r>
            <a:r>
              <a:rPr lang="en-US" altLang="en-US" sz="1400" dirty="0">
                <a:latin typeface="Palatino Linotype" panose="02040502050505030304" pitchFamily="18" charset="0"/>
                <a:cs typeface="Arial" panose="020B0604020202020204" pitchFamily="34" charset="0"/>
              </a:rPr>
              <a:t> variety of cookies!</a:t>
            </a:r>
            <a:endParaRPr lang="en-US" altLang="en-US" sz="1400" b="1" dirty="0">
              <a:latin typeface="Palatino Linotype" panose="02040502050505030304" pitchFamily="18" charset="0"/>
              <a:cs typeface="Arial" panose="020B0604020202020204" pitchFamily="34" charset="0"/>
            </a:endParaRPr>
          </a:p>
          <a:p>
            <a:pPr marL="285750" indent="-285750" eaLnBrk="1" hangingPunct="1">
              <a:spcBef>
                <a:spcPct val="0"/>
              </a:spcBef>
              <a:spcAft>
                <a:spcPts val="300"/>
              </a:spcAft>
              <a:buFont typeface="Arial" panose="020B0604020202020204" pitchFamily="34" charset="0"/>
              <a:buChar char="•"/>
            </a:pPr>
            <a:r>
              <a:rPr lang="en-US" altLang="en-US" sz="1400" b="1" dirty="0">
                <a:latin typeface="Palatino Linotype" panose="02040502050505030304" pitchFamily="18" charset="0"/>
                <a:cs typeface="Arial" panose="020B0604020202020204" pitchFamily="34" charset="0"/>
              </a:rPr>
              <a:t>A “virtual” package is sold for $6 </a:t>
            </a:r>
          </a:p>
          <a:p>
            <a:pPr marL="285750" indent="-285750" eaLnBrk="1" hangingPunct="1">
              <a:spcBef>
                <a:spcPct val="0"/>
              </a:spcBef>
              <a:spcAft>
                <a:spcPts val="300"/>
              </a:spcAft>
              <a:buFont typeface="Arial" panose="020B0604020202020204" pitchFamily="34" charset="0"/>
              <a:buChar char="•"/>
            </a:pPr>
            <a:r>
              <a:rPr lang="en-US" altLang="en-US" sz="1400" b="1" dirty="0">
                <a:latin typeface="Palatino Linotype" panose="02040502050505030304" pitchFamily="18" charset="0"/>
                <a:cs typeface="Arial" panose="020B0604020202020204" pitchFamily="34" charset="0"/>
              </a:rPr>
              <a:t>GSGLA donates cookies to one of our C4C partners</a:t>
            </a:r>
          </a:p>
          <a:p>
            <a:pPr marL="285750" indent="-285750" eaLnBrk="1" hangingPunct="1">
              <a:spcBef>
                <a:spcPct val="0"/>
              </a:spcBef>
              <a:spcAft>
                <a:spcPts val="300"/>
              </a:spcAft>
              <a:buFont typeface="Arial" panose="020B0604020202020204" pitchFamily="34" charset="0"/>
              <a:buChar char="•"/>
            </a:pPr>
            <a:r>
              <a:rPr lang="en-US" sz="1400" dirty="0">
                <a:latin typeface="Palatino Linotype" panose="02040502050505030304" pitchFamily="18" charset="0"/>
                <a:cs typeface="Arial" panose="020B0604020202020204" pitchFamily="34" charset="0"/>
              </a:rPr>
              <a:t>All girls should try to become comfortable offering C4C to their customers.  </a:t>
            </a:r>
            <a:r>
              <a:rPr lang="en-US" sz="1400" b="1" dirty="0">
                <a:latin typeface="Palatino Linotype" panose="02040502050505030304" pitchFamily="18" charset="0"/>
                <a:cs typeface="Arial" panose="020B0604020202020204" pitchFamily="34" charset="0"/>
              </a:rPr>
              <a:t> </a:t>
            </a:r>
          </a:p>
          <a:p>
            <a:pPr marL="285750" indent="-285750" eaLnBrk="1" hangingPunct="1">
              <a:spcBef>
                <a:spcPct val="0"/>
              </a:spcBef>
              <a:spcAft>
                <a:spcPts val="300"/>
              </a:spcAft>
              <a:buFont typeface="Arial" panose="020B0604020202020204" pitchFamily="34" charset="0"/>
              <a:buChar char="•"/>
            </a:pPr>
            <a:r>
              <a:rPr lang="en-US" altLang="en-US" sz="1400" dirty="0">
                <a:latin typeface="Palatino Linotype" panose="02040502050505030304" pitchFamily="18" charset="0"/>
                <a:cs typeface="Arial" panose="020B0604020202020204" pitchFamily="34" charset="0"/>
              </a:rPr>
              <a:t>Girls can earn special C4C Rewards.</a:t>
            </a:r>
          </a:p>
          <a:p>
            <a:pPr marL="285750" indent="-285750">
              <a:buFont typeface="Arial" panose="020B0604020202020204" pitchFamily="34" charset="0"/>
              <a:buChar char="•"/>
            </a:pPr>
            <a:endParaRPr lang="en-US" dirty="0"/>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a:noFill/>
          <a:ln w="25399">
            <a:noFill/>
          </a:ln>
        </p:spPr>
        <p:txBody>
          <a:bodyPr vert="horz" wrap="square" lIns="0" tIns="33019" rIns="0" bIns="0" rtlCol="0">
            <a:spAutoFit/>
          </a:bodyPr>
          <a:lstStyle/>
          <a:p>
            <a:pPr marL="78740">
              <a:lnSpc>
                <a:spcPct val="100000"/>
              </a:lnSpc>
              <a:spcBef>
                <a:spcPts val="259"/>
              </a:spcBef>
            </a:pPr>
            <a:r>
              <a:rPr lang="en-US" sz="3600" b="1" i="1">
                <a:solidFill>
                  <a:srgbClr val="000000"/>
                </a:solidFill>
                <a:latin typeface="Palatino Linotype" panose="02040502050505030304" pitchFamily="18" charset="0"/>
                <a:cs typeface="Arial"/>
              </a:rPr>
              <a:t>Cookies for the Community</a:t>
            </a:r>
          </a:p>
        </p:txBody>
      </p:sp>
      <p:pic>
        <p:nvPicPr>
          <p:cNvPr id="7" name="Picture 6" descr="https://www.lafoodbank.org/wp-content/uploads/2015/08/logo1.gif">
            <a:extLst>
              <a:ext uri="{FF2B5EF4-FFF2-40B4-BE49-F238E27FC236}">
                <a16:creationId xmlns:a16="http://schemas.microsoft.com/office/drawing/2014/main" id="{D0ADE914-18B0-4BD6-9EDC-43CD6FDCEC43}"/>
              </a:ext>
            </a:extLst>
          </p:cNvPr>
          <p:cNvPicPr/>
          <p:nvPr/>
        </p:nvPicPr>
        <p:blipFill>
          <a:blip r:embed="rId3"/>
          <a:srcRect/>
          <a:stretch>
            <a:fillRect/>
          </a:stretch>
        </p:blipFill>
        <p:spPr bwMode="auto">
          <a:xfrm>
            <a:off x="320708" y="3343969"/>
            <a:ext cx="1499143" cy="1144226"/>
          </a:xfrm>
          <a:prstGeom prst="rect">
            <a:avLst/>
          </a:prstGeom>
          <a:noFill/>
          <a:ln w="9525">
            <a:noFill/>
            <a:miter lim="800000"/>
            <a:headEnd/>
            <a:tailEnd/>
          </a:ln>
        </p:spPr>
      </p:pic>
      <p:pic>
        <p:nvPicPr>
          <p:cNvPr id="9" name="Picture 8" descr="Image result for bob hope uso at lax logo">
            <a:hlinkClick r:id="rId4"/>
            <a:extLst>
              <a:ext uri="{FF2B5EF4-FFF2-40B4-BE49-F238E27FC236}">
                <a16:creationId xmlns:a16="http://schemas.microsoft.com/office/drawing/2014/main" id="{EACBA9AB-D3E9-47D0-A33A-D981486F59F5}"/>
              </a:ext>
            </a:extLst>
          </p:cNvPr>
          <p:cNvPicPr/>
          <p:nvPr/>
        </p:nvPicPr>
        <p:blipFill rotWithShape="1">
          <a:blip r:embed="rId5"/>
          <a:srcRect b="32661"/>
          <a:stretch/>
        </p:blipFill>
        <p:spPr bwMode="auto">
          <a:xfrm>
            <a:off x="2307384" y="3368488"/>
            <a:ext cx="1643087" cy="924408"/>
          </a:xfrm>
          <a:prstGeom prst="rect">
            <a:avLst/>
          </a:prstGeom>
          <a:noFill/>
          <a:ln w="9525">
            <a:noFill/>
            <a:miter lim="800000"/>
            <a:headEnd/>
            <a:tailEnd/>
          </a:ln>
        </p:spPr>
      </p:pic>
      <p:pic>
        <p:nvPicPr>
          <p:cNvPr id="10" name="Picture 9" descr="Logo, company name&#10;&#10;Description automatically generated">
            <a:extLst>
              <a:ext uri="{FF2B5EF4-FFF2-40B4-BE49-F238E27FC236}">
                <a16:creationId xmlns:a16="http://schemas.microsoft.com/office/drawing/2014/main" id="{DF9361E4-8ABA-4A70-B69E-46DD490EF07E}"/>
              </a:ext>
            </a:extLst>
          </p:cNvPr>
          <p:cNvPicPr>
            <a:picLocks noChangeAspect="1"/>
          </p:cNvPicPr>
          <p:nvPr/>
        </p:nvPicPr>
        <p:blipFill>
          <a:blip r:embed="rId6"/>
          <a:stretch>
            <a:fillRect/>
          </a:stretch>
        </p:blipFill>
        <p:spPr>
          <a:xfrm>
            <a:off x="4508659" y="3368488"/>
            <a:ext cx="2169795" cy="784225"/>
          </a:xfrm>
          <a:prstGeom prst="rect">
            <a:avLst/>
          </a:prstGeom>
        </p:spPr>
      </p:pic>
      <p:pic>
        <p:nvPicPr>
          <p:cNvPr id="12" name="irc_mi" descr="http://bsmok6.tripod.com/images/bsmlogo.gif">
            <a:hlinkClick r:id="rId7"/>
            <a:extLst>
              <a:ext uri="{FF2B5EF4-FFF2-40B4-BE49-F238E27FC236}">
                <a16:creationId xmlns:a16="http://schemas.microsoft.com/office/drawing/2014/main" id="{B1E3EE62-F518-44DA-8151-B49D583FAA28}"/>
              </a:ext>
            </a:extLst>
          </p:cNvPr>
          <p:cNvPicPr/>
          <p:nvPr/>
        </p:nvPicPr>
        <p:blipFill>
          <a:blip r:embed="rId8"/>
          <a:srcRect/>
          <a:stretch>
            <a:fillRect/>
          </a:stretch>
        </p:blipFill>
        <p:spPr bwMode="auto">
          <a:xfrm>
            <a:off x="7236642" y="3234233"/>
            <a:ext cx="1391377" cy="1241927"/>
          </a:xfrm>
          <a:prstGeom prst="rect">
            <a:avLst/>
          </a:prstGeom>
          <a:noFill/>
          <a:ln w="9525">
            <a:noFill/>
            <a:miter lim="800000"/>
            <a:headEnd/>
            <a:tailEnd/>
          </a:ln>
        </p:spPr>
      </p:pic>
    </p:spTree>
    <p:extLst>
      <p:ext uri="{BB962C8B-B14F-4D97-AF65-F5344CB8AC3E}">
        <p14:creationId xmlns:p14="http://schemas.microsoft.com/office/powerpoint/2010/main" val="968849278"/>
      </p:ext>
    </p:extLst>
  </p:cSld>
  <p:clrMapOvr>
    <a:masterClrMapping/>
  </p:clrMapOvr>
  <p:transition advTm="34329">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8</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pic>
        <p:nvPicPr>
          <p:cNvPr id="7" name="Picture 6" descr="A picture containing shape&#10;&#10;Description automatically generated">
            <a:extLst>
              <a:ext uri="{FF2B5EF4-FFF2-40B4-BE49-F238E27FC236}">
                <a16:creationId xmlns:a16="http://schemas.microsoft.com/office/drawing/2014/main" id="{42ECB44A-0315-40D2-872E-7B3F4A126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0" y="131110"/>
            <a:ext cx="4840941" cy="4840941"/>
          </a:xfrm>
          <a:prstGeom prst="rect">
            <a:avLst/>
          </a:prstGeom>
        </p:spPr>
      </p:pic>
      <p:sp>
        <p:nvSpPr>
          <p:cNvPr id="8" name="object 4">
            <a:extLst>
              <a:ext uri="{FF2B5EF4-FFF2-40B4-BE49-F238E27FC236}">
                <a16:creationId xmlns:a16="http://schemas.microsoft.com/office/drawing/2014/main" id="{0168DA41-1000-43E2-887F-C7F24C50E41D}"/>
              </a:ext>
            </a:extLst>
          </p:cNvPr>
          <p:cNvSpPr txBox="1"/>
          <p:nvPr/>
        </p:nvSpPr>
        <p:spPr>
          <a:xfrm>
            <a:off x="3492621" y="1829800"/>
            <a:ext cx="3675341" cy="1282864"/>
          </a:xfrm>
          <a:prstGeom prst="rect">
            <a:avLst/>
          </a:prstGeom>
        </p:spPr>
        <p:txBody>
          <a:bodyPr vert="horz" wrap="square" lIns="0" tIns="9664" rIns="0" bIns="0" rtlCol="0">
            <a:spAutoFit/>
          </a:bodyPr>
          <a:lstStyle/>
          <a:p>
            <a:pPr marL="285750" marR="1001859" indent="-171450">
              <a:lnSpc>
                <a:spcPct val="99600"/>
              </a:lnSpc>
              <a:spcBef>
                <a:spcPts val="75"/>
              </a:spcBef>
              <a:buFont typeface="Arial" panose="020B0604020202020204" pitchFamily="34" charset="0"/>
              <a:buChar char="•"/>
            </a:pPr>
            <a:r>
              <a:rPr sz="1588" spc="-3">
                <a:latin typeface="Palatino Linotype" panose="02040502050505030304" pitchFamily="18" charset="0"/>
                <a:cs typeface="Arial" panose="020B0604020202020204" pitchFamily="34" charset="0"/>
              </a:rPr>
              <a:t>Cookie Chair</a:t>
            </a:r>
            <a:endParaRPr lang="en-US" sz="1588" spc="-3">
              <a:latin typeface="Palatino Linotype" panose="02040502050505030304" pitchFamily="18" charset="0"/>
              <a:cs typeface="Arial" panose="020B0604020202020204" pitchFamily="34" charset="0"/>
            </a:endParaRPr>
          </a:p>
          <a:p>
            <a:pPr marL="285750" marR="1001859" indent="-171450">
              <a:lnSpc>
                <a:spcPct val="99600"/>
              </a:lnSpc>
              <a:spcBef>
                <a:spcPts val="75"/>
              </a:spcBef>
              <a:buFont typeface="Arial" panose="020B0604020202020204" pitchFamily="34" charset="0"/>
              <a:buChar char="•"/>
            </a:pPr>
            <a:r>
              <a:rPr sz="1588" spc="3">
                <a:latin typeface="Palatino Linotype" panose="02040502050505030304" pitchFamily="18" charset="0"/>
                <a:cs typeface="Arial" panose="020B0604020202020204" pitchFamily="34" charset="0"/>
              </a:rPr>
              <a:t>Distribu</a:t>
            </a:r>
            <a:r>
              <a:rPr lang="en-US" sz="1588" spc="3">
                <a:latin typeface="Palatino Linotype" panose="02040502050505030304" pitchFamily="18" charset="0"/>
                <a:cs typeface="Arial" panose="020B0604020202020204" pitchFamily="34" charset="0"/>
              </a:rPr>
              <a:t>ti</a:t>
            </a:r>
            <a:r>
              <a:rPr sz="1588" spc="3">
                <a:latin typeface="Palatino Linotype" panose="02040502050505030304" pitchFamily="18" charset="0"/>
                <a:cs typeface="Arial" panose="020B0604020202020204" pitchFamily="34" charset="0"/>
              </a:rPr>
              <a:t>on </a:t>
            </a:r>
            <a:r>
              <a:rPr sz="1588" spc="-3">
                <a:latin typeface="Palatino Linotype" panose="02040502050505030304" pitchFamily="18" charset="0"/>
                <a:cs typeface="Arial" panose="020B0604020202020204" pitchFamily="34" charset="0"/>
              </a:rPr>
              <a:t>Chair</a:t>
            </a:r>
            <a:endParaRPr lang="en-US" sz="1588" spc="-3">
              <a:latin typeface="Palatino Linotype" panose="02040502050505030304" pitchFamily="18" charset="0"/>
              <a:cs typeface="Arial" panose="020B0604020202020204" pitchFamily="34" charset="0"/>
            </a:endParaRPr>
          </a:p>
          <a:p>
            <a:pPr marL="285750" marR="1001859" indent="-171450">
              <a:lnSpc>
                <a:spcPct val="99600"/>
              </a:lnSpc>
              <a:spcBef>
                <a:spcPts val="75"/>
              </a:spcBef>
              <a:buFont typeface="Arial" panose="020B0604020202020204" pitchFamily="34" charset="0"/>
              <a:buChar char="•"/>
            </a:pPr>
            <a:r>
              <a:rPr lang="en-US" sz="1588" spc="-3">
                <a:latin typeface="Palatino Linotype" panose="02040502050505030304" pitchFamily="18" charset="0"/>
                <a:cs typeface="Arial" panose="020B0604020202020204" pitchFamily="34" charset="0"/>
              </a:rPr>
              <a:t>Treasurer</a:t>
            </a:r>
          </a:p>
          <a:p>
            <a:pPr marL="285750" marR="1001859" indent="-171450">
              <a:lnSpc>
                <a:spcPct val="99600"/>
              </a:lnSpc>
              <a:spcBef>
                <a:spcPts val="75"/>
              </a:spcBef>
              <a:buFont typeface="Arial" panose="020B0604020202020204" pitchFamily="34" charset="0"/>
              <a:buChar char="•"/>
            </a:pPr>
            <a:r>
              <a:rPr sz="1588" spc="-3">
                <a:latin typeface="Palatino Linotype" panose="02040502050505030304" pitchFamily="18" charset="0"/>
                <a:cs typeface="Arial" panose="020B0604020202020204" pitchFamily="34" charset="0"/>
              </a:rPr>
              <a:t>Boothing Chair</a:t>
            </a:r>
            <a:endParaRPr lang="en-US" sz="1588" spc="-3">
              <a:latin typeface="Palatino Linotype" panose="02040502050505030304" pitchFamily="18" charset="0"/>
              <a:cs typeface="Arial" panose="020B0604020202020204" pitchFamily="34" charset="0"/>
            </a:endParaRPr>
          </a:p>
          <a:p>
            <a:pPr marL="285750" marR="1001859" indent="-171450">
              <a:lnSpc>
                <a:spcPct val="99600"/>
              </a:lnSpc>
              <a:spcBef>
                <a:spcPts val="75"/>
              </a:spcBef>
              <a:buFont typeface="Arial" panose="020B0604020202020204" pitchFamily="34" charset="0"/>
              <a:buChar char="•"/>
            </a:pPr>
            <a:r>
              <a:rPr lang="en-US" sz="1588" spc="-3">
                <a:latin typeface="Palatino Linotype" panose="02040502050505030304" pitchFamily="18" charset="0"/>
                <a:cs typeface="Arial" panose="020B0604020202020204" pitchFamily="34" charset="0"/>
              </a:rPr>
              <a:t>Rewards Chair</a:t>
            </a:r>
            <a:endParaRPr sz="1588">
              <a:latin typeface="Palatino Linotype" panose="02040502050505030304" pitchFamily="18" charset="0"/>
              <a:cs typeface="Arial" panose="020B0604020202020204" pitchFamily="34" charset="0"/>
            </a:endParaRPr>
          </a:p>
        </p:txBody>
      </p:sp>
      <p:sp>
        <p:nvSpPr>
          <p:cNvPr id="9" name="object 3">
            <a:extLst>
              <a:ext uri="{FF2B5EF4-FFF2-40B4-BE49-F238E27FC236}">
                <a16:creationId xmlns:a16="http://schemas.microsoft.com/office/drawing/2014/main" id="{FBC9A4B5-3643-4775-8082-C4B351B017CE}"/>
              </a:ext>
            </a:extLst>
          </p:cNvPr>
          <p:cNvSpPr txBox="1">
            <a:spLocks/>
          </p:cNvSpPr>
          <p:nvPr/>
        </p:nvSpPr>
        <p:spPr>
          <a:xfrm>
            <a:off x="288024" y="144794"/>
            <a:ext cx="3204597" cy="587339"/>
          </a:xfrm>
          <a:prstGeom prst="rect">
            <a:avLst/>
          </a:prstGeom>
          <a:noFill/>
          <a:ln w="25399">
            <a:noFill/>
          </a:ln>
        </p:spPr>
        <p:txBody>
          <a:bodyPr vert="horz" wrap="square" lIns="0" tIns="33019" rIns="0" bIns="0" rtlCol="0">
            <a:spAutoFit/>
          </a:bodyPr>
          <a:lstStyle>
            <a:defPPr>
              <a:defRPr lang="en-US"/>
            </a:defPPr>
            <a:lvl1pPr marL="78740">
              <a:lnSpc>
                <a:spcPct val="100000"/>
              </a:lnSpc>
              <a:spcBef>
                <a:spcPts val="259"/>
              </a:spcBef>
              <a:buNone/>
              <a:defRPr sz="3600" b="1" i="1">
                <a:solidFill>
                  <a:srgbClr val="000000"/>
                </a:solidFill>
                <a:latin typeface="Palatino Linotype" panose="02040502050505030304" pitchFamily="18" charset="0"/>
                <a:ea typeface="+mj-ea"/>
                <a:cs typeface="Arial"/>
              </a:defRPr>
            </a:lvl1pPr>
          </a:lstStyle>
          <a:p>
            <a:r>
              <a:rPr lang="en-US"/>
              <a:t>Cookie Team</a:t>
            </a:r>
          </a:p>
        </p:txBody>
      </p:sp>
    </p:spTree>
    <p:extLst>
      <p:ext uri="{BB962C8B-B14F-4D97-AF65-F5344CB8AC3E}">
        <p14:creationId xmlns:p14="http://schemas.microsoft.com/office/powerpoint/2010/main" val="2077902432"/>
      </p:ext>
    </p:extLst>
  </p:cSld>
  <p:clrMapOvr>
    <a:masterClrMapping/>
  </p:clrMapOvr>
  <p:transition advTm="36576">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9</a:t>
            </a:fld>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p>
        </p:txBody>
      </p:sp>
      <p:sp>
        <p:nvSpPr>
          <p:cNvPr id="7" name="object 3">
            <a:extLst>
              <a:ext uri="{FF2B5EF4-FFF2-40B4-BE49-F238E27FC236}">
                <a16:creationId xmlns:a16="http://schemas.microsoft.com/office/drawing/2014/main" id="{02FB5486-DAEE-4DF6-A8E6-42008377D86E}"/>
              </a:ext>
            </a:extLst>
          </p:cNvPr>
          <p:cNvSpPr txBox="1">
            <a:spLocks/>
          </p:cNvSpPr>
          <p:nvPr/>
        </p:nvSpPr>
        <p:spPr>
          <a:xfrm>
            <a:off x="179388" y="171309"/>
            <a:ext cx="7467600" cy="587340"/>
          </a:xfrm>
          <a:prstGeom prst="rect">
            <a:avLst/>
          </a:prstGeom>
          <a:noFill/>
          <a:ln w="25399">
            <a:noFill/>
          </a:ln>
        </p:spPr>
        <p:txBody>
          <a:bodyPr vert="horz" wrap="square" lIns="0" tIns="33020" rIns="0" bIns="0" rtlCol="0">
            <a:sp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marL="78740">
              <a:lnSpc>
                <a:spcPct val="100000"/>
              </a:lnSpc>
              <a:spcBef>
                <a:spcPts val="260"/>
              </a:spcBef>
            </a:pPr>
            <a:r>
              <a:rPr lang="en-US" sz="3600" b="1" i="1" spc="-5">
                <a:solidFill>
                  <a:srgbClr val="000000"/>
                </a:solidFill>
                <a:latin typeface="Palatino Linotype" panose="02040502050505030304" pitchFamily="18" charset="0"/>
                <a:cs typeface="Arial"/>
              </a:rPr>
              <a:t>When </a:t>
            </a:r>
            <a:r>
              <a:rPr lang="en-US" sz="3600" b="1" i="1">
                <a:solidFill>
                  <a:srgbClr val="000000"/>
                </a:solidFill>
                <a:latin typeface="Palatino Linotype" panose="02040502050505030304" pitchFamily="18" charset="0"/>
                <a:cs typeface="Arial"/>
              </a:rPr>
              <a:t>will I get</a:t>
            </a:r>
            <a:r>
              <a:rPr lang="en-US" sz="3600" b="1" i="1" spc="-90">
                <a:solidFill>
                  <a:srgbClr val="000000"/>
                </a:solidFill>
                <a:latin typeface="Palatino Linotype" panose="02040502050505030304" pitchFamily="18" charset="0"/>
                <a:cs typeface="Arial"/>
              </a:rPr>
              <a:t> </a:t>
            </a:r>
            <a:r>
              <a:rPr lang="en-US" sz="3600" b="1" i="1">
                <a:solidFill>
                  <a:srgbClr val="000000"/>
                </a:solidFill>
                <a:latin typeface="Palatino Linotype" panose="02040502050505030304" pitchFamily="18" charset="0"/>
                <a:cs typeface="Arial"/>
              </a:rPr>
              <a:t>cookies?</a:t>
            </a:r>
            <a:endParaRPr lang="en-US" sz="3600" b="1" i="1">
              <a:latin typeface="Palatino Linotype" panose="02040502050505030304" pitchFamily="18" charset="0"/>
              <a:cs typeface="Arial"/>
            </a:endParaRPr>
          </a:p>
        </p:txBody>
      </p:sp>
      <p:sp>
        <p:nvSpPr>
          <p:cNvPr id="8" name="object 4">
            <a:extLst>
              <a:ext uri="{FF2B5EF4-FFF2-40B4-BE49-F238E27FC236}">
                <a16:creationId xmlns:a16="http://schemas.microsoft.com/office/drawing/2014/main" id="{D56FD12E-A5CA-4B68-8913-4F07AD25BF37}"/>
              </a:ext>
            </a:extLst>
          </p:cNvPr>
          <p:cNvSpPr txBox="1"/>
          <p:nvPr/>
        </p:nvSpPr>
        <p:spPr>
          <a:xfrm>
            <a:off x="952500" y="758649"/>
            <a:ext cx="7239000" cy="1664557"/>
          </a:xfrm>
          <a:prstGeom prst="rect">
            <a:avLst/>
          </a:prstGeom>
        </p:spPr>
        <p:txBody>
          <a:bodyPr vert="horz" wrap="square" lIns="0" tIns="27939" rIns="0" bIns="0" rtlCol="0">
            <a:spAutoFit/>
          </a:bodyPr>
          <a:lstStyle/>
          <a:p>
            <a:pPr marL="12700" marR="429259">
              <a:lnSpc>
                <a:spcPts val="2600"/>
              </a:lnSpc>
              <a:spcBef>
                <a:spcPts val="219"/>
              </a:spcBef>
            </a:pPr>
            <a:r>
              <a:rPr sz="1800">
                <a:latin typeface="Palatino Linotype" panose="02040502050505030304" pitchFamily="18" charset="0"/>
                <a:cs typeface="Arial"/>
              </a:rPr>
              <a:t>Cookies will be available </a:t>
            </a:r>
            <a:r>
              <a:rPr sz="1800" spc="-5">
                <a:latin typeface="Palatino Linotype" panose="02040502050505030304" pitchFamily="18" charset="0"/>
                <a:cs typeface="Arial"/>
              </a:rPr>
              <a:t>for </a:t>
            </a:r>
            <a:r>
              <a:rPr sz="1800">
                <a:latin typeface="Palatino Linotype" panose="02040502050505030304" pitchFamily="18" charset="0"/>
                <a:cs typeface="Arial"/>
              </a:rPr>
              <a:t>pick</a:t>
            </a:r>
            <a:r>
              <a:rPr lang="en-US" sz="1800">
                <a:latin typeface="Palatino Linotype" panose="02040502050505030304" pitchFamily="18" charset="0"/>
                <a:cs typeface="Arial"/>
              </a:rPr>
              <a:t> up on January _____, </a:t>
            </a:r>
            <a:r>
              <a:rPr sz="1800" spc="-5">
                <a:latin typeface="Palatino Linotype" panose="02040502050505030304" pitchFamily="18" charset="0"/>
                <a:cs typeface="Arial"/>
              </a:rPr>
              <a:t>at</a:t>
            </a:r>
            <a:r>
              <a:rPr lang="en-US" sz="1800" spc="-5">
                <a:latin typeface="Palatino Linotype" panose="02040502050505030304" pitchFamily="18" charset="0"/>
                <a:cs typeface="Arial"/>
              </a:rPr>
              <a:t> ________________________</a:t>
            </a:r>
            <a:r>
              <a:rPr sz="1800">
                <a:latin typeface="Palatino Linotype" panose="02040502050505030304" pitchFamily="18" charset="0"/>
                <a:cs typeface="Arial"/>
              </a:rPr>
              <a:t>.</a:t>
            </a:r>
            <a:endParaRPr lang="en-US" sz="1800">
              <a:latin typeface="Palatino Linotype" panose="02040502050505030304" pitchFamily="18" charset="0"/>
              <a:cs typeface="Arial"/>
            </a:endParaRPr>
          </a:p>
          <a:p>
            <a:pPr marL="12700" marR="5080">
              <a:lnSpc>
                <a:spcPts val="2600"/>
              </a:lnSpc>
              <a:spcBef>
                <a:spcPts val="100"/>
              </a:spcBef>
            </a:pPr>
            <a:r>
              <a:rPr sz="1800" spc="-5">
                <a:latin typeface="Palatino Linotype" panose="02040502050505030304" pitchFamily="18" charset="0"/>
                <a:cs typeface="Arial"/>
              </a:rPr>
              <a:t>When </a:t>
            </a:r>
            <a:r>
              <a:rPr sz="1800">
                <a:latin typeface="Palatino Linotype" panose="02040502050505030304" pitchFamily="18" charset="0"/>
                <a:cs typeface="Arial"/>
              </a:rPr>
              <a:t>we </a:t>
            </a:r>
            <a:r>
              <a:rPr sz="1800" spc="-5">
                <a:latin typeface="Palatino Linotype" panose="02040502050505030304" pitchFamily="18" charset="0"/>
                <a:cs typeface="Arial"/>
              </a:rPr>
              <a:t>receive </a:t>
            </a:r>
            <a:r>
              <a:rPr sz="1800">
                <a:latin typeface="Palatino Linotype" panose="02040502050505030304" pitchFamily="18" charset="0"/>
                <a:cs typeface="Arial"/>
              </a:rPr>
              <a:t>our </a:t>
            </a:r>
            <a:r>
              <a:rPr sz="1800" spc="-5">
                <a:latin typeface="Palatino Linotype" panose="02040502050505030304" pitchFamily="18" charset="0"/>
                <a:cs typeface="Arial"/>
              </a:rPr>
              <a:t>delivery times</a:t>
            </a:r>
            <a:r>
              <a:rPr lang="en-US" sz="1800" spc="-5">
                <a:latin typeface="Palatino Linotype" panose="02040502050505030304" pitchFamily="18" charset="0"/>
                <a:cs typeface="Arial"/>
              </a:rPr>
              <a:t>, you will be able to </a:t>
            </a:r>
            <a:r>
              <a:rPr sz="1800">
                <a:latin typeface="Palatino Linotype" panose="02040502050505030304" pitchFamily="18" charset="0"/>
                <a:cs typeface="Arial"/>
              </a:rPr>
              <a:t>sign up </a:t>
            </a:r>
            <a:r>
              <a:rPr sz="1800" spc="-5">
                <a:latin typeface="Palatino Linotype" panose="02040502050505030304" pitchFamily="18" charset="0"/>
                <a:cs typeface="Arial"/>
              </a:rPr>
              <a:t>to </a:t>
            </a:r>
            <a:r>
              <a:rPr sz="1800">
                <a:latin typeface="Palatino Linotype" panose="02040502050505030304" pitchFamily="18" charset="0"/>
                <a:cs typeface="Arial"/>
              </a:rPr>
              <a:t>pick</a:t>
            </a:r>
            <a:r>
              <a:rPr lang="en-US" sz="1800">
                <a:latin typeface="Palatino Linotype" panose="02040502050505030304" pitchFamily="18" charset="0"/>
                <a:cs typeface="Arial"/>
              </a:rPr>
              <a:t> </a:t>
            </a:r>
            <a:r>
              <a:rPr sz="1800">
                <a:latin typeface="Palatino Linotype" panose="02040502050505030304" pitchFamily="18" charset="0"/>
                <a:cs typeface="Arial"/>
              </a:rPr>
              <a:t>up your </a:t>
            </a:r>
            <a:r>
              <a:rPr sz="1800" spc="-5">
                <a:latin typeface="Palatino Linotype" panose="02040502050505030304" pitchFamily="18" charset="0"/>
                <a:cs typeface="Arial"/>
              </a:rPr>
              <a:t>initial</a:t>
            </a:r>
            <a:r>
              <a:rPr sz="1800" spc="-10">
                <a:latin typeface="Palatino Linotype" panose="02040502050505030304" pitchFamily="18" charset="0"/>
                <a:cs typeface="Arial"/>
              </a:rPr>
              <a:t> </a:t>
            </a:r>
            <a:r>
              <a:rPr sz="1800" spc="-25">
                <a:latin typeface="Palatino Linotype" panose="02040502050505030304" pitchFamily="18" charset="0"/>
                <a:cs typeface="Arial"/>
              </a:rPr>
              <a:t>order.</a:t>
            </a:r>
            <a:endParaRPr sz="1800">
              <a:latin typeface="Palatino Linotype" panose="02040502050505030304" pitchFamily="18" charset="0"/>
              <a:cs typeface="Arial"/>
            </a:endParaRPr>
          </a:p>
          <a:p>
            <a:pPr>
              <a:lnSpc>
                <a:spcPct val="100000"/>
              </a:lnSpc>
              <a:spcBef>
                <a:spcPts val="55"/>
              </a:spcBef>
            </a:pPr>
            <a:endParaRPr sz="1800">
              <a:latin typeface="Palatino Linotype" panose="02040502050505030304" pitchFamily="18" charset="0"/>
              <a:cs typeface="Times New Roman"/>
            </a:endParaRPr>
          </a:p>
        </p:txBody>
      </p:sp>
      <p:pic>
        <p:nvPicPr>
          <p:cNvPr id="9" name="Picture 8">
            <a:extLst>
              <a:ext uri="{FF2B5EF4-FFF2-40B4-BE49-F238E27FC236}">
                <a16:creationId xmlns:a16="http://schemas.microsoft.com/office/drawing/2014/main" id="{3DACF447-33FF-4C23-8478-8C1FF708E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436" y="2421080"/>
            <a:ext cx="6340828" cy="2722420"/>
          </a:xfrm>
          <a:prstGeom prst="rect">
            <a:avLst/>
          </a:prstGeom>
        </p:spPr>
      </p:pic>
    </p:spTree>
    <p:extLst>
      <p:ext uri="{BB962C8B-B14F-4D97-AF65-F5344CB8AC3E}">
        <p14:creationId xmlns:p14="http://schemas.microsoft.com/office/powerpoint/2010/main" val="257229472"/>
      </p:ext>
    </p:extLst>
  </p:cSld>
  <p:clrMapOvr>
    <a:masterClrMapping/>
  </p:clrMapOvr>
  <p:transition advTm="29267">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2025 Cookie pallette">
      <a:dk1>
        <a:sysClr val="windowText" lastClr="000000"/>
      </a:dk1>
      <a:lt1>
        <a:sysClr val="window" lastClr="FFFFFF"/>
      </a:lt1>
      <a:dk2>
        <a:srgbClr val="004987"/>
      </a:dk2>
      <a:lt2>
        <a:srgbClr val="A0DEF1"/>
      </a:lt2>
      <a:accent1>
        <a:srgbClr val="D5F267"/>
      </a:accent1>
      <a:accent2>
        <a:srgbClr val="85BE00"/>
      </a:accent2>
      <a:accent3>
        <a:srgbClr val="FF830C"/>
      </a:accent3>
      <a:accent4>
        <a:srgbClr val="00B451"/>
      </a:accent4>
      <a:accent5>
        <a:srgbClr val="FD329E"/>
      </a:accent5>
      <a:accent6>
        <a:srgbClr val="AF0061"/>
      </a:accent6>
      <a:hlink>
        <a:srgbClr val="0070C0"/>
      </a:hlink>
      <a:folHlink>
        <a:srgbClr val="0070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ac3eeb1-a549-4afe-88b3-c509e9eca9a1">
      <UserInfo>
        <DisplayName>Spencer Brodsky</DisplayName>
        <AccountId>7165</AccountId>
        <AccountType/>
      </UserInfo>
      <UserInfo>
        <DisplayName>Janet Recchia</DisplayName>
        <AccountId>5315</AccountId>
        <AccountType/>
      </UserInfo>
    </SharedWithUsers>
    <_dlc_DocId xmlns="2ac3eeb1-a549-4afe-88b3-c509e9eca9a1">GSGLA-230914567-978733</_dlc_DocId>
    <_dlc_DocIdUrl xmlns="2ac3eeb1-a549-4afe-88b3-c509e9eca9a1">
      <Url>https://girlscoutsla.sharepoint.com/ProductProgram/_layouts/15/DocIdRedir.aspx?ID=GSGLA-230914567-978733</Url>
      <Description>GSGLA-230914567-978733</Description>
    </_dlc_DocIdUrl>
    <lcf76f155ced4ddcb4097134ff3c332f xmlns="7f11e76f-dd9d-46bb-bfe8-ef141a80f607">
      <Terms xmlns="http://schemas.microsoft.com/office/infopath/2007/PartnerControls"/>
    </lcf76f155ced4ddcb4097134ff3c332f>
    <TaxCatchAll xmlns="2ac3eeb1-a549-4afe-88b3-c509e9eca9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049A873558CD409F658F389618E557" ma:contentTypeVersion="6253" ma:contentTypeDescription="Create a new document." ma:contentTypeScope="" ma:versionID="96855a8c676a056f12d4283f39984c6c">
  <xsd:schema xmlns:xsd="http://www.w3.org/2001/XMLSchema" xmlns:xs="http://www.w3.org/2001/XMLSchema" xmlns:p="http://schemas.microsoft.com/office/2006/metadata/properties" xmlns:ns2="2ac3eeb1-a549-4afe-88b3-c509e9eca9a1" xmlns:ns3="7f11e76f-dd9d-46bb-bfe8-ef141a80f607" targetNamespace="http://schemas.microsoft.com/office/2006/metadata/properties" ma:root="true" ma:fieldsID="1fefb8d06f7d21d624843ce03c9b6d42" ns2:_="" ns3:_="">
    <xsd:import namespace="2ac3eeb1-a549-4afe-88b3-c509e9eca9a1"/>
    <xsd:import namespace="7f11e76f-dd9d-46bb-bfe8-ef141a80f60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c3eeb1-a549-4afe-88b3-c509e9eca9a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7ded7ae-4296-4572-b452-b4aae4a17ce1}" ma:internalName="TaxCatchAll" ma:showField="CatchAllData" ma:web="2ac3eeb1-a549-4afe-88b3-c509e9eca9a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11e76f-dd9d-46bb-bfe8-ef141a80f60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705ce10-7293-4bb1-87f7-1928d6b086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D2EB83-FC8D-4E9E-856A-F554F913587B}">
  <ds:schemaRef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7f11e76f-dd9d-46bb-bfe8-ef141a80f607"/>
    <ds:schemaRef ds:uri="2ac3eeb1-a549-4afe-88b3-c509e9eca9a1"/>
    <ds:schemaRef ds:uri="http://purl.org/dc/dcmitype/"/>
    <ds:schemaRef ds:uri="http://purl.org/dc/elements/1.1/"/>
  </ds:schemaRefs>
</ds:datastoreItem>
</file>

<file path=customXml/itemProps2.xml><?xml version="1.0" encoding="utf-8"?>
<ds:datastoreItem xmlns:ds="http://schemas.openxmlformats.org/officeDocument/2006/customXml" ds:itemID="{43247AEE-F8D9-4C85-A606-EEC0B39DB4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c3eeb1-a549-4afe-88b3-c509e9eca9a1"/>
    <ds:schemaRef ds:uri="7f11e76f-dd9d-46bb-bfe8-ef141a80f6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22E948-AC77-4941-B009-A8F895A73CDE}">
  <ds:schemaRefs>
    <ds:schemaRef ds:uri="http://schemas.microsoft.com/sharepoint/events"/>
  </ds:schemaRefs>
</ds:datastoreItem>
</file>

<file path=customXml/itemProps4.xml><?xml version="1.0" encoding="utf-8"?>
<ds:datastoreItem xmlns:ds="http://schemas.openxmlformats.org/officeDocument/2006/customXml" ds:itemID="{B0241A00-254C-49F6-B15D-F06AE6794B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822</TotalTime>
  <Words>5065</Words>
  <Application>Microsoft Office PowerPoint</Application>
  <PresentationFormat>On-screen Show (16:9)</PresentationFormat>
  <Paragraphs>368</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Girl Scout Text Medium</vt:lpstr>
      <vt:lpstr>Girl Scout Display Light</vt:lpstr>
      <vt:lpstr>Arial</vt:lpstr>
      <vt:lpstr>Calibri</vt:lpstr>
      <vt:lpstr>Aptos</vt:lpstr>
      <vt:lpstr>Girl Scout Text Book</vt:lpstr>
      <vt:lpstr>Palatino Linotype</vt:lpstr>
      <vt:lpstr>Calibri Light</vt:lpstr>
      <vt:lpstr>Symbol</vt:lpstr>
      <vt:lpstr>GS Green Theme</vt:lpstr>
      <vt:lpstr>Office Theme</vt:lpstr>
      <vt:lpstr>      2025 Cookie Program Girl Scout and Family Training</vt:lpstr>
      <vt:lpstr>Mascot &amp; Theme</vt:lpstr>
      <vt:lpstr>5 Skills</vt:lpstr>
      <vt:lpstr>PowerPoint Presentation</vt:lpstr>
      <vt:lpstr>PowerPoint Presentation</vt:lpstr>
      <vt:lpstr>2025 Cookie Lineup </vt:lpstr>
      <vt:lpstr>Cookies for the Community</vt:lpstr>
      <vt:lpstr>PowerPoint Presentation</vt:lpstr>
      <vt:lpstr>PowerPoint Presentation</vt:lpstr>
      <vt:lpstr>PowerPoint Presentation</vt:lpstr>
      <vt:lpstr>Selling Cookies</vt:lpstr>
      <vt:lpstr>Digital Cookie</vt:lpstr>
      <vt:lpstr>Order Card</vt:lpstr>
      <vt:lpstr>PowerPoint Presentation</vt:lpstr>
      <vt:lpstr>PowerPoint Presentation</vt:lpstr>
      <vt:lpstr>PowerPoint Presentation</vt:lpstr>
      <vt:lpstr>PowerPoint Presentation</vt:lpstr>
      <vt:lpstr>Rewards Order Delivery</vt:lpstr>
      <vt:lpstr>PowerPoint Presentation</vt:lpstr>
      <vt:lpstr>PowerPoint Presentation</vt:lpstr>
      <vt:lpstr>PowerPoint Presentation</vt:lpstr>
      <vt:lpstr>Cookie Retail Merchandise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Alisa Abrenica</cp:lastModifiedBy>
  <cp:revision>5</cp:revision>
  <cp:lastPrinted>2024-11-15T23:21:51Z</cp:lastPrinted>
  <dcterms:created xsi:type="dcterms:W3CDTF">2021-02-01T16:09:57Z</dcterms:created>
  <dcterms:modified xsi:type="dcterms:W3CDTF">2024-11-15T23:23:00Z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0x010100D6049A873558CD409F658F389618E557</vt:lpwstr>
  </property>
  <property fmtid="{D5CDD505-2E9C-101B-9397-08002B2CF9AE}" pid="3" name="Lang">
    <vt:lpwstr>3;#English|306990a2-1c68-4be3-8e3e-fdd9af238ad9</vt:lpwstr>
  </property>
  <property fmtid="{D5CDD505-2E9C-101B-9397-08002B2CF9AE}" pid="4" name="Fiscal_x0020_Year">
    <vt:lpwstr/>
  </property>
  <property fmtid="{D5CDD505-2E9C-101B-9397-08002B2CF9AE}" pid="5" name="Topic">
    <vt:lpwstr>2;#Marketing|585a1e8d-0482-4e50-81dd-607e4081a084</vt:lpwstr>
  </property>
  <property fmtid="{D5CDD505-2E9C-101B-9397-08002B2CF9AE}" pid="6" name="Year">
    <vt:lpwstr>160;#2020|34988d27-d44c-4e36-a388-01c80be96d50</vt:lpwstr>
  </property>
  <property fmtid="{D5CDD505-2E9C-101B-9397-08002B2CF9AE}" pid="7" name="News_x0020_Timeliness">
    <vt:lpwstr/>
  </property>
  <property fmtid="{D5CDD505-2E9C-101B-9397-08002B2CF9AE}" pid="8" name="Audience">
    <vt:lpwstr/>
  </property>
  <property fmtid="{D5CDD505-2E9C-101B-9397-08002B2CF9AE}" pid="9" name="Council">
    <vt:lpwstr/>
  </property>
  <property fmtid="{D5CDD505-2E9C-101B-9397-08002B2CF9AE}" pid="10" name="l8195ee9cc5448fd804c18b615eb5250">
    <vt:lpwstr/>
  </property>
  <property fmtid="{D5CDD505-2E9C-101B-9397-08002B2CF9AE}" pid="11" name="Program_x0020_Levels">
    <vt:lpwstr/>
  </property>
  <property fmtid="{D5CDD505-2E9C-101B-9397-08002B2CF9AE}" pid="12" name="News Timeliness">
    <vt:lpwstr/>
  </property>
  <property fmtid="{D5CDD505-2E9C-101B-9397-08002B2CF9AE}" pid="13" name="Fiscal Year">
    <vt:lpwstr/>
  </property>
  <property fmtid="{D5CDD505-2E9C-101B-9397-08002B2CF9AE}" pid="14" name="Program Levels">
    <vt:lpwstr/>
  </property>
  <property fmtid="{D5CDD505-2E9C-101B-9397-08002B2CF9AE}" pid="15" name="MediaServiceImageTags">
    <vt:lpwstr/>
  </property>
  <property fmtid="{D5CDD505-2E9C-101B-9397-08002B2CF9AE}" pid="16" name="_dlc_DocIdItemGuid">
    <vt:lpwstr>4b2e787d-7fa9-492d-afae-b3e211c55d2a</vt:lpwstr>
  </property>
</Properties>
</file>